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</Types>
</file>

<file path=_rels/.rels><?xml version="1.0" encoding="UTF-8" standalone="yes"?>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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7874000" cy="10731500"/>
  <p:notesSz cx="7874000" cy="10731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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object 66"/>
          <p:cNvSpPr/>
          <p:nvPr/>
        </p:nvSpPr>
        <p:spPr>
          <a:xfrm>
            <a:off x="546099" y="7437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7" name="object 67"/>
          <p:cNvSpPr/>
          <p:nvPr/>
        </p:nvSpPr>
        <p:spPr>
          <a:xfrm>
            <a:off x="723899" y="7437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8" name="object 68"/>
          <p:cNvSpPr/>
          <p:nvPr/>
        </p:nvSpPr>
        <p:spPr>
          <a:xfrm>
            <a:off x="546099" y="743711"/>
            <a:ext cx="177799" cy="0"/>
          </a:xfrm>
          <a:custGeom>
            <a:avLst/>
            <a:gdLst/>
            <a:ahLst/>
            <a:cxnLst/>
            <a:rect l="l" t="t" r="r" b="b"/>
            <a:pathLst>
              <a:path w="177799" h="0">
                <a:moveTo>
                  <a:pt x="0" y="0"/>
                </a:moveTo>
                <a:lnTo>
                  <a:pt x="17779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9" name="object 69"/>
          <p:cNvSpPr/>
          <p:nvPr/>
        </p:nvSpPr>
        <p:spPr>
          <a:xfrm>
            <a:off x="723899" y="7437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0" name="object 70"/>
          <p:cNvSpPr/>
          <p:nvPr/>
        </p:nvSpPr>
        <p:spPr>
          <a:xfrm>
            <a:off x="1117599" y="7437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1" name="object 71"/>
          <p:cNvSpPr/>
          <p:nvPr/>
        </p:nvSpPr>
        <p:spPr>
          <a:xfrm>
            <a:off x="723899" y="743711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 h="0">
                <a:moveTo>
                  <a:pt x="0" y="0"/>
                </a:moveTo>
                <a:lnTo>
                  <a:pt x="393700" y="0"/>
                </a:lnTo>
              </a:path>
            </a:pathLst>
          </a:custGeom>
          <a:ln w="12700">
            <a:solidFill>
              <a:srgbClr val="3B3B3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2" name="object 72"/>
          <p:cNvSpPr/>
          <p:nvPr/>
        </p:nvSpPr>
        <p:spPr>
          <a:xfrm>
            <a:off x="723899" y="972311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 h="0">
                <a:moveTo>
                  <a:pt x="0" y="0"/>
                </a:moveTo>
                <a:lnTo>
                  <a:pt x="393700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3" name="object 73"/>
          <p:cNvSpPr/>
          <p:nvPr/>
        </p:nvSpPr>
        <p:spPr>
          <a:xfrm>
            <a:off x="1117599" y="7437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4" name="object 74"/>
          <p:cNvSpPr/>
          <p:nvPr/>
        </p:nvSpPr>
        <p:spPr>
          <a:xfrm>
            <a:off x="3454399" y="7437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5" name="object 75"/>
          <p:cNvSpPr/>
          <p:nvPr/>
        </p:nvSpPr>
        <p:spPr>
          <a:xfrm>
            <a:off x="1117599" y="743711"/>
            <a:ext cx="2336799" cy="0"/>
          </a:xfrm>
          <a:custGeom>
            <a:avLst/>
            <a:gdLst/>
            <a:ahLst/>
            <a:cxnLst/>
            <a:rect l="l" t="t" r="r" b="b"/>
            <a:pathLst>
              <a:path w="2336799" h="0">
                <a:moveTo>
                  <a:pt x="0" y="0"/>
                </a:moveTo>
                <a:lnTo>
                  <a:pt x="2336799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6" name="object 76"/>
          <p:cNvSpPr/>
          <p:nvPr/>
        </p:nvSpPr>
        <p:spPr>
          <a:xfrm>
            <a:off x="1117599" y="972311"/>
            <a:ext cx="2336799" cy="0"/>
          </a:xfrm>
          <a:custGeom>
            <a:avLst/>
            <a:gdLst/>
            <a:ahLst/>
            <a:cxnLst/>
            <a:rect l="l" t="t" r="r" b="b"/>
            <a:pathLst>
              <a:path w="2336799" h="0">
                <a:moveTo>
                  <a:pt x="0" y="0"/>
                </a:moveTo>
                <a:lnTo>
                  <a:pt x="2336799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7" name="object 77"/>
          <p:cNvSpPr/>
          <p:nvPr/>
        </p:nvSpPr>
        <p:spPr>
          <a:xfrm>
            <a:off x="3454399" y="7437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8" name="object 78"/>
          <p:cNvSpPr/>
          <p:nvPr/>
        </p:nvSpPr>
        <p:spPr>
          <a:xfrm>
            <a:off x="3454399" y="7437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25400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9" name="object 79"/>
          <p:cNvSpPr/>
          <p:nvPr/>
        </p:nvSpPr>
        <p:spPr>
          <a:xfrm>
            <a:off x="3454399" y="9723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0" name="object 80"/>
          <p:cNvSpPr/>
          <p:nvPr/>
        </p:nvSpPr>
        <p:spPr>
          <a:xfrm>
            <a:off x="3695699" y="743711"/>
            <a:ext cx="596900" cy="0"/>
          </a:xfrm>
          <a:custGeom>
            <a:avLst/>
            <a:gdLst/>
            <a:ahLst/>
            <a:cxnLst/>
            <a:rect l="l" t="t" r="r" b="b"/>
            <a:pathLst>
              <a:path w="596900" h="0">
                <a:moveTo>
                  <a:pt x="0" y="0"/>
                </a:moveTo>
                <a:lnTo>
                  <a:pt x="596900" y="0"/>
                </a:lnTo>
              </a:path>
            </a:pathLst>
          </a:custGeom>
          <a:ln w="25400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1" name="object 81"/>
          <p:cNvSpPr/>
          <p:nvPr/>
        </p:nvSpPr>
        <p:spPr>
          <a:xfrm>
            <a:off x="3695699" y="959611"/>
            <a:ext cx="596900" cy="25400"/>
          </a:xfrm>
          <a:custGeom>
            <a:avLst/>
            <a:gdLst/>
            <a:ahLst/>
            <a:cxnLst/>
            <a:rect l="l" t="t" r="r" b="b"/>
            <a:pathLst>
              <a:path w="596900" h="25400">
                <a:moveTo>
                  <a:pt x="0" y="25400"/>
                </a:moveTo>
                <a:lnTo>
                  <a:pt x="596900" y="25400"/>
                </a:lnTo>
                <a:lnTo>
                  <a:pt x="5969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5D5D5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2" name="object 82"/>
          <p:cNvSpPr/>
          <p:nvPr/>
        </p:nvSpPr>
        <p:spPr>
          <a:xfrm>
            <a:off x="4292599" y="743711"/>
            <a:ext cx="165100" cy="0"/>
          </a:xfrm>
          <a:custGeom>
            <a:avLst/>
            <a:gdLst/>
            <a:ahLst/>
            <a:cxnLst/>
            <a:rect l="l" t="t" r="r" b="b"/>
            <a:pathLst>
              <a:path w="165100" h="0">
                <a:moveTo>
                  <a:pt x="0" y="0"/>
                </a:moveTo>
                <a:lnTo>
                  <a:pt x="165100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3" name="object 83"/>
          <p:cNvSpPr/>
          <p:nvPr/>
        </p:nvSpPr>
        <p:spPr>
          <a:xfrm>
            <a:off x="4292599" y="959611"/>
            <a:ext cx="165100" cy="25400"/>
          </a:xfrm>
          <a:custGeom>
            <a:avLst/>
            <a:gdLst/>
            <a:ahLst/>
            <a:cxnLst/>
            <a:rect l="l" t="t" r="r" b="b"/>
            <a:pathLst>
              <a:path w="165100" h="25400">
                <a:moveTo>
                  <a:pt x="0" y="25400"/>
                </a:moveTo>
                <a:lnTo>
                  <a:pt x="165100" y="25400"/>
                </a:lnTo>
                <a:lnTo>
                  <a:pt x="1651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4B4B4B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4" name="object 84"/>
          <p:cNvSpPr/>
          <p:nvPr/>
        </p:nvSpPr>
        <p:spPr>
          <a:xfrm>
            <a:off x="4457699" y="743711"/>
            <a:ext cx="507999" cy="0"/>
          </a:xfrm>
          <a:custGeom>
            <a:avLst/>
            <a:gdLst/>
            <a:ahLst/>
            <a:cxnLst/>
            <a:rect l="l" t="t" r="r" b="b"/>
            <a:pathLst>
              <a:path w="507999" h="0">
                <a:moveTo>
                  <a:pt x="0" y="0"/>
                </a:moveTo>
                <a:lnTo>
                  <a:pt x="507999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5" name="object 85"/>
          <p:cNvSpPr/>
          <p:nvPr/>
        </p:nvSpPr>
        <p:spPr>
          <a:xfrm>
            <a:off x="4457699" y="959611"/>
            <a:ext cx="507999" cy="25400"/>
          </a:xfrm>
          <a:custGeom>
            <a:avLst/>
            <a:gdLst/>
            <a:ahLst/>
            <a:cxnLst/>
            <a:rect l="l" t="t" r="r" b="b"/>
            <a:pathLst>
              <a:path w="507999" h="25400">
                <a:moveTo>
                  <a:pt x="0" y="25400"/>
                </a:moveTo>
                <a:lnTo>
                  <a:pt x="507999" y="25400"/>
                </a:lnTo>
                <a:lnTo>
                  <a:pt x="5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4B4B4B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6" name="object 86"/>
          <p:cNvSpPr/>
          <p:nvPr/>
        </p:nvSpPr>
        <p:spPr>
          <a:xfrm>
            <a:off x="4965699" y="743711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 h="0">
                <a:moveTo>
                  <a:pt x="0" y="0"/>
                </a:moveTo>
                <a:lnTo>
                  <a:pt x="520700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7" name="object 87"/>
          <p:cNvSpPr/>
          <p:nvPr/>
        </p:nvSpPr>
        <p:spPr>
          <a:xfrm>
            <a:off x="4965699" y="959611"/>
            <a:ext cx="520700" cy="25400"/>
          </a:xfrm>
          <a:custGeom>
            <a:avLst/>
            <a:gdLst/>
            <a:ahLst/>
            <a:cxnLst/>
            <a:rect l="l" t="t" r="r" b="b"/>
            <a:pathLst>
              <a:path w="520700" h="25400">
                <a:moveTo>
                  <a:pt x="0" y="25400"/>
                </a:moveTo>
                <a:lnTo>
                  <a:pt x="520700" y="25400"/>
                </a:lnTo>
                <a:lnTo>
                  <a:pt x="5207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5D5D5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8" name="object 88"/>
          <p:cNvSpPr/>
          <p:nvPr/>
        </p:nvSpPr>
        <p:spPr>
          <a:xfrm>
            <a:off x="5486399" y="7437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9" name="object 89"/>
          <p:cNvSpPr/>
          <p:nvPr/>
        </p:nvSpPr>
        <p:spPr>
          <a:xfrm>
            <a:off x="5486399" y="959611"/>
            <a:ext cx="241300" cy="25400"/>
          </a:xfrm>
          <a:custGeom>
            <a:avLst/>
            <a:gdLst/>
            <a:ahLst/>
            <a:cxnLst/>
            <a:rect l="l" t="t" r="r" b="b"/>
            <a:pathLst>
              <a:path w="241300" h="25400">
                <a:moveTo>
                  <a:pt x="0" y="25400"/>
                </a:moveTo>
                <a:lnTo>
                  <a:pt x="241300" y="25400"/>
                </a:lnTo>
                <a:lnTo>
                  <a:pt x="2413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0" name="object 90"/>
          <p:cNvSpPr/>
          <p:nvPr/>
        </p:nvSpPr>
        <p:spPr>
          <a:xfrm>
            <a:off x="5727699" y="74371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 h="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1" name="object 91"/>
          <p:cNvSpPr/>
          <p:nvPr/>
        </p:nvSpPr>
        <p:spPr>
          <a:xfrm>
            <a:off x="5727699" y="959611"/>
            <a:ext cx="190500" cy="25400"/>
          </a:xfrm>
          <a:custGeom>
            <a:avLst/>
            <a:gdLst/>
            <a:ahLst/>
            <a:cxnLst/>
            <a:rect l="l" t="t" r="r" b="b"/>
            <a:pathLst>
              <a:path w="190500" h="25400">
                <a:moveTo>
                  <a:pt x="0" y="25400"/>
                </a:moveTo>
                <a:lnTo>
                  <a:pt x="190500" y="25400"/>
                </a:lnTo>
                <a:lnTo>
                  <a:pt x="1905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0707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2" name="object 92"/>
          <p:cNvSpPr/>
          <p:nvPr/>
        </p:nvSpPr>
        <p:spPr>
          <a:xfrm>
            <a:off x="5918199" y="743711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 h="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3" name="object 93"/>
          <p:cNvSpPr/>
          <p:nvPr/>
        </p:nvSpPr>
        <p:spPr>
          <a:xfrm>
            <a:off x="5918199" y="959611"/>
            <a:ext cx="254000" cy="25400"/>
          </a:xfrm>
          <a:custGeom>
            <a:avLst/>
            <a:gdLst/>
            <a:ahLst/>
            <a:cxnLst/>
            <a:rect l="l" t="t" r="r" b="b"/>
            <a:pathLst>
              <a:path w="254000" h="25400">
                <a:moveTo>
                  <a:pt x="0" y="25400"/>
                </a:moveTo>
                <a:lnTo>
                  <a:pt x="254000" y="25400"/>
                </a:lnTo>
                <a:lnTo>
                  <a:pt x="2540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5D5D5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4" name="object 94"/>
          <p:cNvSpPr/>
          <p:nvPr/>
        </p:nvSpPr>
        <p:spPr>
          <a:xfrm>
            <a:off x="6172199" y="743711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 h="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5" name="object 95"/>
          <p:cNvSpPr/>
          <p:nvPr/>
        </p:nvSpPr>
        <p:spPr>
          <a:xfrm>
            <a:off x="6172199" y="959611"/>
            <a:ext cx="203200" cy="25400"/>
          </a:xfrm>
          <a:custGeom>
            <a:avLst/>
            <a:gdLst/>
            <a:ahLst/>
            <a:cxnLst/>
            <a:rect l="l" t="t" r="r" b="b"/>
            <a:pathLst>
              <a:path w="203200" h="25400">
                <a:moveTo>
                  <a:pt x="0" y="25400"/>
                </a:moveTo>
                <a:lnTo>
                  <a:pt x="203200" y="25400"/>
                </a:lnTo>
                <a:lnTo>
                  <a:pt x="2032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6" name="object 96"/>
          <p:cNvSpPr/>
          <p:nvPr/>
        </p:nvSpPr>
        <p:spPr>
          <a:xfrm>
            <a:off x="6375399" y="743711"/>
            <a:ext cx="355600" cy="0"/>
          </a:xfrm>
          <a:custGeom>
            <a:avLst/>
            <a:gdLst/>
            <a:ahLst/>
            <a:cxnLst/>
            <a:rect l="l" t="t" r="r" b="b"/>
            <a:pathLst>
              <a:path w="355600" h="0">
                <a:moveTo>
                  <a:pt x="0" y="0"/>
                </a:moveTo>
                <a:lnTo>
                  <a:pt x="355600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7" name="object 97"/>
          <p:cNvSpPr/>
          <p:nvPr/>
        </p:nvSpPr>
        <p:spPr>
          <a:xfrm>
            <a:off x="6375399" y="959611"/>
            <a:ext cx="355600" cy="25400"/>
          </a:xfrm>
          <a:custGeom>
            <a:avLst/>
            <a:gdLst/>
            <a:ahLst/>
            <a:cxnLst/>
            <a:rect l="l" t="t" r="r" b="b"/>
            <a:pathLst>
              <a:path w="355600" h="25400">
                <a:moveTo>
                  <a:pt x="0" y="25400"/>
                </a:moveTo>
                <a:lnTo>
                  <a:pt x="355600" y="25400"/>
                </a:lnTo>
                <a:lnTo>
                  <a:pt x="3556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8" name="object 98"/>
          <p:cNvSpPr/>
          <p:nvPr/>
        </p:nvSpPr>
        <p:spPr>
          <a:xfrm>
            <a:off x="7035799" y="7437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9" name="object 99"/>
          <p:cNvSpPr/>
          <p:nvPr/>
        </p:nvSpPr>
        <p:spPr>
          <a:xfrm>
            <a:off x="6730999" y="743711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0" name="object 100"/>
          <p:cNvSpPr/>
          <p:nvPr/>
        </p:nvSpPr>
        <p:spPr>
          <a:xfrm>
            <a:off x="6730999" y="972311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1" name="object 101"/>
          <p:cNvSpPr/>
          <p:nvPr/>
        </p:nvSpPr>
        <p:spPr>
          <a:xfrm>
            <a:off x="7035799" y="7437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2" name="object 102"/>
          <p:cNvSpPr/>
          <p:nvPr/>
        </p:nvSpPr>
        <p:spPr>
          <a:xfrm>
            <a:off x="7353299" y="7437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3" name="object 103"/>
          <p:cNvSpPr/>
          <p:nvPr/>
        </p:nvSpPr>
        <p:spPr>
          <a:xfrm>
            <a:off x="7035799" y="743711"/>
            <a:ext cx="317500" cy="0"/>
          </a:xfrm>
          <a:custGeom>
            <a:avLst/>
            <a:gdLst/>
            <a:ahLst/>
            <a:cxnLst/>
            <a:rect l="l" t="t" r="r" b="b"/>
            <a:pathLst>
              <a:path w="317500" h="0">
                <a:moveTo>
                  <a:pt x="0" y="0"/>
                </a:moveTo>
                <a:lnTo>
                  <a:pt x="317500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4" name="object 104"/>
          <p:cNvSpPr/>
          <p:nvPr/>
        </p:nvSpPr>
        <p:spPr>
          <a:xfrm>
            <a:off x="546099" y="9723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5" name="object 105"/>
          <p:cNvSpPr/>
          <p:nvPr/>
        </p:nvSpPr>
        <p:spPr>
          <a:xfrm>
            <a:off x="723899" y="9723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6" name="object 106"/>
          <p:cNvSpPr/>
          <p:nvPr/>
        </p:nvSpPr>
        <p:spPr>
          <a:xfrm>
            <a:off x="723899" y="9723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7" name="object 107"/>
          <p:cNvSpPr/>
          <p:nvPr/>
        </p:nvSpPr>
        <p:spPr>
          <a:xfrm>
            <a:off x="1117599" y="9723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8" name="object 108"/>
          <p:cNvSpPr/>
          <p:nvPr/>
        </p:nvSpPr>
        <p:spPr>
          <a:xfrm>
            <a:off x="723899" y="972311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 h="0">
                <a:moveTo>
                  <a:pt x="0" y="0"/>
                </a:moveTo>
                <a:lnTo>
                  <a:pt x="393700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9" name="object 109"/>
          <p:cNvSpPr/>
          <p:nvPr/>
        </p:nvSpPr>
        <p:spPr>
          <a:xfrm>
            <a:off x="1117599" y="9723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0" name="object 110"/>
          <p:cNvSpPr/>
          <p:nvPr/>
        </p:nvSpPr>
        <p:spPr>
          <a:xfrm>
            <a:off x="3454399" y="9723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1" name="object 111"/>
          <p:cNvSpPr/>
          <p:nvPr/>
        </p:nvSpPr>
        <p:spPr>
          <a:xfrm>
            <a:off x="1117599" y="972311"/>
            <a:ext cx="2336799" cy="0"/>
          </a:xfrm>
          <a:custGeom>
            <a:avLst/>
            <a:gdLst/>
            <a:ahLst/>
            <a:cxnLst/>
            <a:rect l="l" t="t" r="r" b="b"/>
            <a:pathLst>
              <a:path w="2336799" h="0">
                <a:moveTo>
                  <a:pt x="0" y="0"/>
                </a:moveTo>
                <a:lnTo>
                  <a:pt x="2336799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2" name="object 112"/>
          <p:cNvSpPr/>
          <p:nvPr/>
        </p:nvSpPr>
        <p:spPr>
          <a:xfrm>
            <a:off x="1117599" y="1175511"/>
            <a:ext cx="2336799" cy="0"/>
          </a:xfrm>
          <a:custGeom>
            <a:avLst/>
            <a:gdLst/>
            <a:ahLst/>
            <a:cxnLst/>
            <a:rect l="l" t="t" r="r" b="b"/>
            <a:pathLst>
              <a:path w="2336799" h="0">
                <a:moveTo>
                  <a:pt x="0" y="0"/>
                </a:moveTo>
                <a:lnTo>
                  <a:pt x="2336799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3" name="object 113"/>
          <p:cNvSpPr/>
          <p:nvPr/>
        </p:nvSpPr>
        <p:spPr>
          <a:xfrm>
            <a:off x="3454399" y="9723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4" name="object 114"/>
          <p:cNvSpPr/>
          <p:nvPr/>
        </p:nvSpPr>
        <p:spPr>
          <a:xfrm>
            <a:off x="3454399" y="9723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5" name="object 115"/>
          <p:cNvSpPr/>
          <p:nvPr/>
        </p:nvSpPr>
        <p:spPr>
          <a:xfrm>
            <a:off x="3454399" y="11755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6" name="object 116"/>
          <p:cNvSpPr/>
          <p:nvPr/>
        </p:nvSpPr>
        <p:spPr>
          <a:xfrm>
            <a:off x="3695699" y="959611"/>
            <a:ext cx="596900" cy="25400"/>
          </a:xfrm>
          <a:custGeom>
            <a:avLst/>
            <a:gdLst/>
            <a:ahLst/>
            <a:cxnLst/>
            <a:rect l="l" t="t" r="r" b="b"/>
            <a:pathLst>
              <a:path w="596900" h="25400">
                <a:moveTo>
                  <a:pt x="0" y="25400"/>
                </a:moveTo>
                <a:lnTo>
                  <a:pt x="596900" y="25400"/>
                </a:lnTo>
                <a:lnTo>
                  <a:pt x="5969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5D5D5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7" name="object 117"/>
          <p:cNvSpPr/>
          <p:nvPr/>
        </p:nvSpPr>
        <p:spPr>
          <a:xfrm>
            <a:off x="3695699" y="1162811"/>
            <a:ext cx="596900" cy="25400"/>
          </a:xfrm>
          <a:custGeom>
            <a:avLst/>
            <a:gdLst/>
            <a:ahLst/>
            <a:cxnLst/>
            <a:rect l="l" t="t" r="r" b="b"/>
            <a:pathLst>
              <a:path w="596900" h="25400">
                <a:moveTo>
                  <a:pt x="0" y="25400"/>
                </a:moveTo>
                <a:lnTo>
                  <a:pt x="596900" y="25400"/>
                </a:lnTo>
                <a:lnTo>
                  <a:pt x="5969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8" name="object 118"/>
          <p:cNvSpPr/>
          <p:nvPr/>
        </p:nvSpPr>
        <p:spPr>
          <a:xfrm>
            <a:off x="4292599" y="959611"/>
            <a:ext cx="165100" cy="25400"/>
          </a:xfrm>
          <a:custGeom>
            <a:avLst/>
            <a:gdLst/>
            <a:ahLst/>
            <a:cxnLst/>
            <a:rect l="l" t="t" r="r" b="b"/>
            <a:pathLst>
              <a:path w="165100" h="25400">
                <a:moveTo>
                  <a:pt x="0" y="25400"/>
                </a:moveTo>
                <a:lnTo>
                  <a:pt x="165100" y="25400"/>
                </a:lnTo>
                <a:lnTo>
                  <a:pt x="1651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4B4B4B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9" name="object 119"/>
          <p:cNvSpPr/>
          <p:nvPr/>
        </p:nvSpPr>
        <p:spPr>
          <a:xfrm>
            <a:off x="4292599" y="1162811"/>
            <a:ext cx="165100" cy="25400"/>
          </a:xfrm>
          <a:custGeom>
            <a:avLst/>
            <a:gdLst/>
            <a:ahLst/>
            <a:cxnLst/>
            <a:rect l="l" t="t" r="r" b="b"/>
            <a:pathLst>
              <a:path w="165100" h="25400">
                <a:moveTo>
                  <a:pt x="0" y="25400"/>
                </a:moveTo>
                <a:lnTo>
                  <a:pt x="165100" y="25400"/>
                </a:lnTo>
                <a:lnTo>
                  <a:pt x="1651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0" name="object 120"/>
          <p:cNvSpPr/>
          <p:nvPr/>
        </p:nvSpPr>
        <p:spPr>
          <a:xfrm>
            <a:off x="4457699" y="959611"/>
            <a:ext cx="507999" cy="25400"/>
          </a:xfrm>
          <a:custGeom>
            <a:avLst/>
            <a:gdLst/>
            <a:ahLst/>
            <a:cxnLst/>
            <a:rect l="l" t="t" r="r" b="b"/>
            <a:pathLst>
              <a:path w="507999" h="25400">
                <a:moveTo>
                  <a:pt x="0" y="25400"/>
                </a:moveTo>
                <a:lnTo>
                  <a:pt x="507999" y="25400"/>
                </a:lnTo>
                <a:lnTo>
                  <a:pt x="5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4B4B4B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1" name="object 121"/>
          <p:cNvSpPr/>
          <p:nvPr/>
        </p:nvSpPr>
        <p:spPr>
          <a:xfrm>
            <a:off x="4457699" y="1162811"/>
            <a:ext cx="507999" cy="25400"/>
          </a:xfrm>
          <a:custGeom>
            <a:avLst/>
            <a:gdLst/>
            <a:ahLst/>
            <a:cxnLst/>
            <a:rect l="l" t="t" r="r" b="b"/>
            <a:pathLst>
              <a:path w="507999" h="25400">
                <a:moveTo>
                  <a:pt x="0" y="25400"/>
                </a:moveTo>
                <a:lnTo>
                  <a:pt x="507999" y="25400"/>
                </a:lnTo>
                <a:lnTo>
                  <a:pt x="5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2" name="object 122"/>
          <p:cNvSpPr/>
          <p:nvPr/>
        </p:nvSpPr>
        <p:spPr>
          <a:xfrm>
            <a:off x="4965699" y="959611"/>
            <a:ext cx="520700" cy="25400"/>
          </a:xfrm>
          <a:custGeom>
            <a:avLst/>
            <a:gdLst/>
            <a:ahLst/>
            <a:cxnLst/>
            <a:rect l="l" t="t" r="r" b="b"/>
            <a:pathLst>
              <a:path w="520700" h="25400">
                <a:moveTo>
                  <a:pt x="0" y="25400"/>
                </a:moveTo>
                <a:lnTo>
                  <a:pt x="520700" y="25400"/>
                </a:lnTo>
                <a:lnTo>
                  <a:pt x="5207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5D5D5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3" name="object 123"/>
          <p:cNvSpPr/>
          <p:nvPr/>
        </p:nvSpPr>
        <p:spPr>
          <a:xfrm>
            <a:off x="4965699" y="1162811"/>
            <a:ext cx="520700" cy="25400"/>
          </a:xfrm>
          <a:custGeom>
            <a:avLst/>
            <a:gdLst/>
            <a:ahLst/>
            <a:cxnLst/>
            <a:rect l="l" t="t" r="r" b="b"/>
            <a:pathLst>
              <a:path w="520700" h="25400">
                <a:moveTo>
                  <a:pt x="0" y="25400"/>
                </a:moveTo>
                <a:lnTo>
                  <a:pt x="520700" y="25400"/>
                </a:lnTo>
                <a:lnTo>
                  <a:pt x="5207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4" name="object 124"/>
          <p:cNvSpPr/>
          <p:nvPr/>
        </p:nvSpPr>
        <p:spPr>
          <a:xfrm>
            <a:off x="5486399" y="959611"/>
            <a:ext cx="241300" cy="25400"/>
          </a:xfrm>
          <a:custGeom>
            <a:avLst/>
            <a:gdLst/>
            <a:ahLst/>
            <a:cxnLst/>
            <a:rect l="l" t="t" r="r" b="b"/>
            <a:pathLst>
              <a:path w="241300" h="25400">
                <a:moveTo>
                  <a:pt x="0" y="25400"/>
                </a:moveTo>
                <a:lnTo>
                  <a:pt x="241300" y="25400"/>
                </a:lnTo>
                <a:lnTo>
                  <a:pt x="2413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5" name="object 125"/>
          <p:cNvSpPr/>
          <p:nvPr/>
        </p:nvSpPr>
        <p:spPr>
          <a:xfrm>
            <a:off x="5486399" y="1162811"/>
            <a:ext cx="241300" cy="25400"/>
          </a:xfrm>
          <a:custGeom>
            <a:avLst/>
            <a:gdLst/>
            <a:ahLst/>
            <a:cxnLst/>
            <a:rect l="l" t="t" r="r" b="b"/>
            <a:pathLst>
              <a:path w="241300" h="25400">
                <a:moveTo>
                  <a:pt x="0" y="25400"/>
                </a:moveTo>
                <a:lnTo>
                  <a:pt x="241300" y="25400"/>
                </a:lnTo>
                <a:lnTo>
                  <a:pt x="2413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5D5D5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6" name="object 126"/>
          <p:cNvSpPr/>
          <p:nvPr/>
        </p:nvSpPr>
        <p:spPr>
          <a:xfrm>
            <a:off x="5727699" y="959611"/>
            <a:ext cx="190500" cy="25400"/>
          </a:xfrm>
          <a:custGeom>
            <a:avLst/>
            <a:gdLst/>
            <a:ahLst/>
            <a:cxnLst/>
            <a:rect l="l" t="t" r="r" b="b"/>
            <a:pathLst>
              <a:path w="190500" h="25400">
                <a:moveTo>
                  <a:pt x="0" y="25400"/>
                </a:moveTo>
                <a:lnTo>
                  <a:pt x="190500" y="25400"/>
                </a:lnTo>
                <a:lnTo>
                  <a:pt x="1905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0707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7" name="object 127"/>
          <p:cNvSpPr/>
          <p:nvPr/>
        </p:nvSpPr>
        <p:spPr>
          <a:xfrm>
            <a:off x="5727699" y="1162811"/>
            <a:ext cx="190500" cy="25400"/>
          </a:xfrm>
          <a:custGeom>
            <a:avLst/>
            <a:gdLst/>
            <a:ahLst/>
            <a:cxnLst/>
            <a:rect l="l" t="t" r="r" b="b"/>
            <a:pathLst>
              <a:path w="190500" h="25400">
                <a:moveTo>
                  <a:pt x="0" y="25400"/>
                </a:moveTo>
                <a:lnTo>
                  <a:pt x="190500" y="25400"/>
                </a:lnTo>
                <a:lnTo>
                  <a:pt x="1905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4B4B4B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8" name="object 128"/>
          <p:cNvSpPr/>
          <p:nvPr/>
        </p:nvSpPr>
        <p:spPr>
          <a:xfrm>
            <a:off x="5918199" y="959611"/>
            <a:ext cx="254000" cy="25400"/>
          </a:xfrm>
          <a:custGeom>
            <a:avLst/>
            <a:gdLst/>
            <a:ahLst/>
            <a:cxnLst/>
            <a:rect l="l" t="t" r="r" b="b"/>
            <a:pathLst>
              <a:path w="254000" h="25400">
                <a:moveTo>
                  <a:pt x="0" y="25400"/>
                </a:moveTo>
                <a:lnTo>
                  <a:pt x="254000" y="25400"/>
                </a:lnTo>
                <a:lnTo>
                  <a:pt x="2540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5D5D5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9" name="object 129"/>
          <p:cNvSpPr/>
          <p:nvPr/>
        </p:nvSpPr>
        <p:spPr>
          <a:xfrm>
            <a:off x="5918199" y="1162811"/>
            <a:ext cx="254000" cy="25400"/>
          </a:xfrm>
          <a:custGeom>
            <a:avLst/>
            <a:gdLst/>
            <a:ahLst/>
            <a:cxnLst/>
            <a:rect l="l" t="t" r="r" b="b"/>
            <a:pathLst>
              <a:path w="254000" h="25400">
                <a:moveTo>
                  <a:pt x="0" y="25400"/>
                </a:moveTo>
                <a:lnTo>
                  <a:pt x="254000" y="25400"/>
                </a:lnTo>
                <a:lnTo>
                  <a:pt x="2540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4B4B4B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0" name="object 130"/>
          <p:cNvSpPr/>
          <p:nvPr/>
        </p:nvSpPr>
        <p:spPr>
          <a:xfrm>
            <a:off x="6172199" y="959611"/>
            <a:ext cx="203200" cy="25400"/>
          </a:xfrm>
          <a:custGeom>
            <a:avLst/>
            <a:gdLst/>
            <a:ahLst/>
            <a:cxnLst/>
            <a:rect l="l" t="t" r="r" b="b"/>
            <a:pathLst>
              <a:path w="203200" h="25400">
                <a:moveTo>
                  <a:pt x="0" y="25400"/>
                </a:moveTo>
                <a:lnTo>
                  <a:pt x="203200" y="25400"/>
                </a:lnTo>
                <a:lnTo>
                  <a:pt x="2032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1" name="object 131"/>
          <p:cNvSpPr/>
          <p:nvPr/>
        </p:nvSpPr>
        <p:spPr>
          <a:xfrm>
            <a:off x="6172199" y="1162811"/>
            <a:ext cx="203200" cy="25400"/>
          </a:xfrm>
          <a:custGeom>
            <a:avLst/>
            <a:gdLst/>
            <a:ahLst/>
            <a:cxnLst/>
            <a:rect l="l" t="t" r="r" b="b"/>
            <a:pathLst>
              <a:path w="203200" h="25400">
                <a:moveTo>
                  <a:pt x="0" y="25400"/>
                </a:moveTo>
                <a:lnTo>
                  <a:pt x="203200" y="25400"/>
                </a:lnTo>
                <a:lnTo>
                  <a:pt x="2032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4B4B4B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2" name="object 132"/>
          <p:cNvSpPr/>
          <p:nvPr/>
        </p:nvSpPr>
        <p:spPr>
          <a:xfrm>
            <a:off x="6375399" y="959611"/>
            <a:ext cx="355600" cy="25400"/>
          </a:xfrm>
          <a:custGeom>
            <a:avLst/>
            <a:gdLst/>
            <a:ahLst/>
            <a:cxnLst/>
            <a:rect l="l" t="t" r="r" b="b"/>
            <a:pathLst>
              <a:path w="355600" h="25400">
                <a:moveTo>
                  <a:pt x="0" y="25400"/>
                </a:moveTo>
                <a:lnTo>
                  <a:pt x="355600" y="25400"/>
                </a:lnTo>
                <a:lnTo>
                  <a:pt x="3556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3" name="object 133"/>
          <p:cNvSpPr/>
          <p:nvPr/>
        </p:nvSpPr>
        <p:spPr>
          <a:xfrm>
            <a:off x="6375399" y="1162811"/>
            <a:ext cx="355600" cy="25400"/>
          </a:xfrm>
          <a:custGeom>
            <a:avLst/>
            <a:gdLst/>
            <a:ahLst/>
            <a:cxnLst/>
            <a:rect l="l" t="t" r="r" b="b"/>
            <a:pathLst>
              <a:path w="355600" h="25400">
                <a:moveTo>
                  <a:pt x="0" y="25400"/>
                </a:moveTo>
                <a:lnTo>
                  <a:pt x="355600" y="25400"/>
                </a:lnTo>
                <a:lnTo>
                  <a:pt x="3556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4B4B4B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4" name="object 134"/>
          <p:cNvSpPr/>
          <p:nvPr/>
        </p:nvSpPr>
        <p:spPr>
          <a:xfrm>
            <a:off x="7035799" y="9723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5" name="object 135"/>
          <p:cNvSpPr/>
          <p:nvPr/>
        </p:nvSpPr>
        <p:spPr>
          <a:xfrm>
            <a:off x="6730999" y="972311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6" name="object 136"/>
          <p:cNvSpPr/>
          <p:nvPr/>
        </p:nvSpPr>
        <p:spPr>
          <a:xfrm>
            <a:off x="6730999" y="1175511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25400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7" name="object 137"/>
          <p:cNvSpPr/>
          <p:nvPr/>
        </p:nvSpPr>
        <p:spPr>
          <a:xfrm>
            <a:off x="7035799" y="9723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8" name="object 138"/>
          <p:cNvSpPr/>
          <p:nvPr/>
        </p:nvSpPr>
        <p:spPr>
          <a:xfrm>
            <a:off x="7353299" y="9723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9" name="object 139"/>
          <p:cNvSpPr/>
          <p:nvPr/>
        </p:nvSpPr>
        <p:spPr>
          <a:xfrm>
            <a:off x="546099" y="1175511"/>
            <a:ext cx="0" cy="292100"/>
          </a:xfrm>
          <a:custGeom>
            <a:avLst/>
            <a:gdLst/>
            <a:ahLst/>
            <a:cxnLst/>
            <a:rect l="l" t="t" r="r" b="b"/>
            <a:pathLst>
              <a:path w="0" h="292100">
                <a:moveTo>
                  <a:pt x="0" y="2921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0" name="object 140"/>
          <p:cNvSpPr/>
          <p:nvPr/>
        </p:nvSpPr>
        <p:spPr>
          <a:xfrm>
            <a:off x="723899" y="1175511"/>
            <a:ext cx="0" cy="292100"/>
          </a:xfrm>
          <a:custGeom>
            <a:avLst/>
            <a:gdLst/>
            <a:ahLst/>
            <a:cxnLst/>
            <a:rect l="l" t="t" r="r" b="b"/>
            <a:pathLst>
              <a:path w="0" h="292100">
                <a:moveTo>
                  <a:pt x="0" y="2921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1" name="object 141"/>
          <p:cNvSpPr/>
          <p:nvPr/>
        </p:nvSpPr>
        <p:spPr>
          <a:xfrm>
            <a:off x="723899" y="1175511"/>
            <a:ext cx="0" cy="292100"/>
          </a:xfrm>
          <a:custGeom>
            <a:avLst/>
            <a:gdLst/>
            <a:ahLst/>
            <a:cxnLst/>
            <a:rect l="l" t="t" r="r" b="b"/>
            <a:pathLst>
              <a:path w="0" h="292100">
                <a:moveTo>
                  <a:pt x="0" y="2921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2" name="object 142"/>
          <p:cNvSpPr/>
          <p:nvPr/>
        </p:nvSpPr>
        <p:spPr>
          <a:xfrm>
            <a:off x="1117599" y="1175511"/>
            <a:ext cx="0" cy="292100"/>
          </a:xfrm>
          <a:custGeom>
            <a:avLst/>
            <a:gdLst/>
            <a:ahLst/>
            <a:cxnLst/>
            <a:rect l="l" t="t" r="r" b="b"/>
            <a:pathLst>
              <a:path w="0" h="292100">
                <a:moveTo>
                  <a:pt x="0" y="2921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3" name="object 143"/>
          <p:cNvSpPr/>
          <p:nvPr/>
        </p:nvSpPr>
        <p:spPr>
          <a:xfrm>
            <a:off x="1117599" y="1175511"/>
            <a:ext cx="0" cy="292100"/>
          </a:xfrm>
          <a:custGeom>
            <a:avLst/>
            <a:gdLst/>
            <a:ahLst/>
            <a:cxnLst/>
            <a:rect l="l" t="t" r="r" b="b"/>
            <a:pathLst>
              <a:path w="0" h="292100">
                <a:moveTo>
                  <a:pt x="0" y="2921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4" name="object 144"/>
          <p:cNvSpPr/>
          <p:nvPr/>
        </p:nvSpPr>
        <p:spPr>
          <a:xfrm>
            <a:off x="3454399" y="1175511"/>
            <a:ext cx="0" cy="292100"/>
          </a:xfrm>
          <a:custGeom>
            <a:avLst/>
            <a:gdLst/>
            <a:ahLst/>
            <a:cxnLst/>
            <a:rect l="l" t="t" r="r" b="b"/>
            <a:pathLst>
              <a:path w="0" h="292100">
                <a:moveTo>
                  <a:pt x="0" y="2921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5" name="object 145"/>
          <p:cNvSpPr/>
          <p:nvPr/>
        </p:nvSpPr>
        <p:spPr>
          <a:xfrm>
            <a:off x="1117599" y="1175511"/>
            <a:ext cx="2336799" cy="0"/>
          </a:xfrm>
          <a:custGeom>
            <a:avLst/>
            <a:gdLst/>
            <a:ahLst/>
            <a:cxnLst/>
            <a:rect l="l" t="t" r="r" b="b"/>
            <a:pathLst>
              <a:path w="2336799" h="0">
                <a:moveTo>
                  <a:pt x="0" y="0"/>
                </a:moveTo>
                <a:lnTo>
                  <a:pt x="2336799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6" name="object 146"/>
          <p:cNvSpPr/>
          <p:nvPr/>
        </p:nvSpPr>
        <p:spPr>
          <a:xfrm>
            <a:off x="3454399" y="1175511"/>
            <a:ext cx="0" cy="292100"/>
          </a:xfrm>
          <a:custGeom>
            <a:avLst/>
            <a:gdLst/>
            <a:ahLst/>
            <a:cxnLst/>
            <a:rect l="l" t="t" r="r" b="b"/>
            <a:pathLst>
              <a:path w="0" h="292100">
                <a:moveTo>
                  <a:pt x="0" y="2921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7" name="object 147"/>
          <p:cNvSpPr/>
          <p:nvPr/>
        </p:nvSpPr>
        <p:spPr>
          <a:xfrm>
            <a:off x="3454399" y="11755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8" name="object 148"/>
          <p:cNvSpPr/>
          <p:nvPr/>
        </p:nvSpPr>
        <p:spPr>
          <a:xfrm>
            <a:off x="3695699" y="1162811"/>
            <a:ext cx="596900" cy="25400"/>
          </a:xfrm>
          <a:custGeom>
            <a:avLst/>
            <a:gdLst/>
            <a:ahLst/>
            <a:cxnLst/>
            <a:rect l="l" t="t" r="r" b="b"/>
            <a:pathLst>
              <a:path w="596900" h="25400">
                <a:moveTo>
                  <a:pt x="0" y="25400"/>
                </a:moveTo>
                <a:lnTo>
                  <a:pt x="596900" y="25400"/>
                </a:lnTo>
                <a:lnTo>
                  <a:pt x="5969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9" name="object 149"/>
          <p:cNvSpPr/>
          <p:nvPr/>
        </p:nvSpPr>
        <p:spPr>
          <a:xfrm>
            <a:off x="4292599" y="1162811"/>
            <a:ext cx="165100" cy="25400"/>
          </a:xfrm>
          <a:custGeom>
            <a:avLst/>
            <a:gdLst/>
            <a:ahLst/>
            <a:cxnLst/>
            <a:rect l="l" t="t" r="r" b="b"/>
            <a:pathLst>
              <a:path w="165100" h="25400">
                <a:moveTo>
                  <a:pt x="0" y="25400"/>
                </a:moveTo>
                <a:lnTo>
                  <a:pt x="165100" y="25400"/>
                </a:lnTo>
                <a:lnTo>
                  <a:pt x="1651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0" name="object 150"/>
          <p:cNvSpPr/>
          <p:nvPr/>
        </p:nvSpPr>
        <p:spPr>
          <a:xfrm>
            <a:off x="4457699" y="1162811"/>
            <a:ext cx="507999" cy="25400"/>
          </a:xfrm>
          <a:custGeom>
            <a:avLst/>
            <a:gdLst/>
            <a:ahLst/>
            <a:cxnLst/>
            <a:rect l="l" t="t" r="r" b="b"/>
            <a:pathLst>
              <a:path w="507999" h="25400">
                <a:moveTo>
                  <a:pt x="0" y="25400"/>
                </a:moveTo>
                <a:lnTo>
                  <a:pt x="507999" y="25400"/>
                </a:lnTo>
                <a:lnTo>
                  <a:pt x="5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1" name="object 151"/>
          <p:cNvSpPr/>
          <p:nvPr/>
        </p:nvSpPr>
        <p:spPr>
          <a:xfrm>
            <a:off x="4965699" y="1162811"/>
            <a:ext cx="520700" cy="25400"/>
          </a:xfrm>
          <a:custGeom>
            <a:avLst/>
            <a:gdLst/>
            <a:ahLst/>
            <a:cxnLst/>
            <a:rect l="l" t="t" r="r" b="b"/>
            <a:pathLst>
              <a:path w="520700" h="25400">
                <a:moveTo>
                  <a:pt x="0" y="25400"/>
                </a:moveTo>
                <a:lnTo>
                  <a:pt x="520700" y="25400"/>
                </a:lnTo>
                <a:lnTo>
                  <a:pt x="5207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2" name="object 152"/>
          <p:cNvSpPr/>
          <p:nvPr/>
        </p:nvSpPr>
        <p:spPr>
          <a:xfrm>
            <a:off x="5486399" y="1162811"/>
            <a:ext cx="241300" cy="25400"/>
          </a:xfrm>
          <a:custGeom>
            <a:avLst/>
            <a:gdLst/>
            <a:ahLst/>
            <a:cxnLst/>
            <a:rect l="l" t="t" r="r" b="b"/>
            <a:pathLst>
              <a:path w="241300" h="25400">
                <a:moveTo>
                  <a:pt x="0" y="25400"/>
                </a:moveTo>
                <a:lnTo>
                  <a:pt x="241300" y="25400"/>
                </a:lnTo>
                <a:lnTo>
                  <a:pt x="2413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5D5D5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3" name="object 153"/>
          <p:cNvSpPr/>
          <p:nvPr/>
        </p:nvSpPr>
        <p:spPr>
          <a:xfrm>
            <a:off x="5727699" y="1162811"/>
            <a:ext cx="190500" cy="25400"/>
          </a:xfrm>
          <a:custGeom>
            <a:avLst/>
            <a:gdLst/>
            <a:ahLst/>
            <a:cxnLst/>
            <a:rect l="l" t="t" r="r" b="b"/>
            <a:pathLst>
              <a:path w="190500" h="25400">
                <a:moveTo>
                  <a:pt x="0" y="25400"/>
                </a:moveTo>
                <a:lnTo>
                  <a:pt x="190500" y="25400"/>
                </a:lnTo>
                <a:lnTo>
                  <a:pt x="1905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4B4B4B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4" name="object 154"/>
          <p:cNvSpPr/>
          <p:nvPr/>
        </p:nvSpPr>
        <p:spPr>
          <a:xfrm>
            <a:off x="5918199" y="1162811"/>
            <a:ext cx="254000" cy="25400"/>
          </a:xfrm>
          <a:custGeom>
            <a:avLst/>
            <a:gdLst/>
            <a:ahLst/>
            <a:cxnLst/>
            <a:rect l="l" t="t" r="r" b="b"/>
            <a:pathLst>
              <a:path w="254000" h="25400">
                <a:moveTo>
                  <a:pt x="0" y="25400"/>
                </a:moveTo>
                <a:lnTo>
                  <a:pt x="254000" y="25400"/>
                </a:lnTo>
                <a:lnTo>
                  <a:pt x="2540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4B4B4B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5" name="object 155"/>
          <p:cNvSpPr/>
          <p:nvPr/>
        </p:nvSpPr>
        <p:spPr>
          <a:xfrm>
            <a:off x="6172199" y="1162811"/>
            <a:ext cx="203200" cy="25400"/>
          </a:xfrm>
          <a:custGeom>
            <a:avLst/>
            <a:gdLst/>
            <a:ahLst/>
            <a:cxnLst/>
            <a:rect l="l" t="t" r="r" b="b"/>
            <a:pathLst>
              <a:path w="203200" h="25400">
                <a:moveTo>
                  <a:pt x="0" y="25400"/>
                </a:moveTo>
                <a:lnTo>
                  <a:pt x="203200" y="25400"/>
                </a:lnTo>
                <a:lnTo>
                  <a:pt x="2032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4B4B4B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6" name="object 156"/>
          <p:cNvSpPr/>
          <p:nvPr/>
        </p:nvSpPr>
        <p:spPr>
          <a:xfrm>
            <a:off x="6375399" y="1162811"/>
            <a:ext cx="355600" cy="25400"/>
          </a:xfrm>
          <a:custGeom>
            <a:avLst/>
            <a:gdLst/>
            <a:ahLst/>
            <a:cxnLst/>
            <a:rect l="l" t="t" r="r" b="b"/>
            <a:pathLst>
              <a:path w="355600" h="25400">
                <a:moveTo>
                  <a:pt x="0" y="25400"/>
                </a:moveTo>
                <a:lnTo>
                  <a:pt x="355600" y="25400"/>
                </a:lnTo>
                <a:lnTo>
                  <a:pt x="3556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4B4B4B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7" name="object 157"/>
          <p:cNvSpPr/>
          <p:nvPr/>
        </p:nvSpPr>
        <p:spPr>
          <a:xfrm>
            <a:off x="7035799" y="1175511"/>
            <a:ext cx="0" cy="292100"/>
          </a:xfrm>
          <a:custGeom>
            <a:avLst/>
            <a:gdLst/>
            <a:ahLst/>
            <a:cxnLst/>
            <a:rect l="l" t="t" r="r" b="b"/>
            <a:pathLst>
              <a:path w="0" h="292100">
                <a:moveTo>
                  <a:pt x="0" y="2921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8" name="object 158"/>
          <p:cNvSpPr/>
          <p:nvPr/>
        </p:nvSpPr>
        <p:spPr>
          <a:xfrm>
            <a:off x="6730999" y="1175511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25400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9" name="object 159"/>
          <p:cNvSpPr/>
          <p:nvPr/>
        </p:nvSpPr>
        <p:spPr>
          <a:xfrm>
            <a:off x="7035799" y="1175511"/>
            <a:ext cx="0" cy="292100"/>
          </a:xfrm>
          <a:custGeom>
            <a:avLst/>
            <a:gdLst/>
            <a:ahLst/>
            <a:cxnLst/>
            <a:rect l="l" t="t" r="r" b="b"/>
            <a:pathLst>
              <a:path w="0" h="292100">
                <a:moveTo>
                  <a:pt x="0" y="2921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0" name="object 160"/>
          <p:cNvSpPr/>
          <p:nvPr/>
        </p:nvSpPr>
        <p:spPr>
          <a:xfrm>
            <a:off x="7353299" y="1175511"/>
            <a:ext cx="0" cy="292100"/>
          </a:xfrm>
          <a:custGeom>
            <a:avLst/>
            <a:gdLst/>
            <a:ahLst/>
            <a:cxnLst/>
            <a:rect l="l" t="t" r="r" b="b"/>
            <a:pathLst>
              <a:path w="0" h="292100">
                <a:moveTo>
                  <a:pt x="0" y="2921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1" name="object 161"/>
          <p:cNvSpPr/>
          <p:nvPr/>
        </p:nvSpPr>
        <p:spPr>
          <a:xfrm>
            <a:off x="546099" y="14676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2" name="object 162"/>
          <p:cNvSpPr/>
          <p:nvPr/>
        </p:nvSpPr>
        <p:spPr>
          <a:xfrm>
            <a:off x="723899" y="14676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3" name="object 163"/>
          <p:cNvSpPr/>
          <p:nvPr/>
        </p:nvSpPr>
        <p:spPr>
          <a:xfrm>
            <a:off x="723899" y="14676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4" name="object 164"/>
          <p:cNvSpPr/>
          <p:nvPr/>
        </p:nvSpPr>
        <p:spPr>
          <a:xfrm>
            <a:off x="1117599" y="14676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5" name="object 165"/>
          <p:cNvSpPr/>
          <p:nvPr/>
        </p:nvSpPr>
        <p:spPr>
          <a:xfrm>
            <a:off x="1117599" y="14676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6" name="object 166"/>
          <p:cNvSpPr/>
          <p:nvPr/>
        </p:nvSpPr>
        <p:spPr>
          <a:xfrm>
            <a:off x="3454399" y="14676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7" name="object 167"/>
          <p:cNvSpPr/>
          <p:nvPr/>
        </p:nvSpPr>
        <p:spPr>
          <a:xfrm>
            <a:off x="3454399" y="14676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8" name="object 168"/>
          <p:cNvSpPr/>
          <p:nvPr/>
        </p:nvSpPr>
        <p:spPr>
          <a:xfrm>
            <a:off x="7035799" y="14676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9" name="object 169"/>
          <p:cNvSpPr/>
          <p:nvPr/>
        </p:nvSpPr>
        <p:spPr>
          <a:xfrm>
            <a:off x="7035799" y="14676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0" name="object 170"/>
          <p:cNvSpPr/>
          <p:nvPr/>
        </p:nvSpPr>
        <p:spPr>
          <a:xfrm>
            <a:off x="7353299" y="14676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1" name="object 171"/>
          <p:cNvSpPr/>
          <p:nvPr/>
        </p:nvSpPr>
        <p:spPr>
          <a:xfrm>
            <a:off x="546099" y="1747011"/>
            <a:ext cx="0" cy="342900"/>
          </a:xfrm>
          <a:custGeom>
            <a:avLst/>
            <a:gdLst/>
            <a:ahLst/>
            <a:cxnLst/>
            <a:rect l="l" t="t" r="r" b="b"/>
            <a:pathLst>
              <a:path w="0" h="342900">
                <a:moveTo>
                  <a:pt x="0" y="3429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2" name="object 172"/>
          <p:cNvSpPr/>
          <p:nvPr/>
        </p:nvSpPr>
        <p:spPr>
          <a:xfrm>
            <a:off x="723899" y="1747011"/>
            <a:ext cx="0" cy="342900"/>
          </a:xfrm>
          <a:custGeom>
            <a:avLst/>
            <a:gdLst/>
            <a:ahLst/>
            <a:cxnLst/>
            <a:rect l="l" t="t" r="r" b="b"/>
            <a:pathLst>
              <a:path w="0" h="342900">
                <a:moveTo>
                  <a:pt x="0" y="3429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3" name="object 173"/>
          <p:cNvSpPr/>
          <p:nvPr/>
        </p:nvSpPr>
        <p:spPr>
          <a:xfrm>
            <a:off x="723899" y="1747011"/>
            <a:ext cx="0" cy="342900"/>
          </a:xfrm>
          <a:custGeom>
            <a:avLst/>
            <a:gdLst/>
            <a:ahLst/>
            <a:cxnLst/>
            <a:rect l="l" t="t" r="r" b="b"/>
            <a:pathLst>
              <a:path w="0" h="342900">
                <a:moveTo>
                  <a:pt x="0" y="3429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4" name="object 174"/>
          <p:cNvSpPr/>
          <p:nvPr/>
        </p:nvSpPr>
        <p:spPr>
          <a:xfrm>
            <a:off x="1117599" y="1747011"/>
            <a:ext cx="0" cy="342900"/>
          </a:xfrm>
          <a:custGeom>
            <a:avLst/>
            <a:gdLst/>
            <a:ahLst/>
            <a:cxnLst/>
            <a:rect l="l" t="t" r="r" b="b"/>
            <a:pathLst>
              <a:path w="0" h="342900">
                <a:moveTo>
                  <a:pt x="0" y="3429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5" name="object 175"/>
          <p:cNvSpPr/>
          <p:nvPr/>
        </p:nvSpPr>
        <p:spPr>
          <a:xfrm>
            <a:off x="723899" y="2089911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 h="0">
                <a:moveTo>
                  <a:pt x="0" y="0"/>
                </a:moveTo>
                <a:lnTo>
                  <a:pt x="393700" y="0"/>
                </a:lnTo>
              </a:path>
            </a:pathLst>
          </a:custGeom>
          <a:ln w="127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6" name="object 176"/>
          <p:cNvSpPr/>
          <p:nvPr/>
        </p:nvSpPr>
        <p:spPr>
          <a:xfrm>
            <a:off x="1117599" y="1747011"/>
            <a:ext cx="0" cy="342900"/>
          </a:xfrm>
          <a:custGeom>
            <a:avLst/>
            <a:gdLst/>
            <a:ahLst/>
            <a:cxnLst/>
            <a:rect l="l" t="t" r="r" b="b"/>
            <a:pathLst>
              <a:path w="0" h="342900">
                <a:moveTo>
                  <a:pt x="0" y="3429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7" name="object 177"/>
          <p:cNvSpPr/>
          <p:nvPr/>
        </p:nvSpPr>
        <p:spPr>
          <a:xfrm>
            <a:off x="3454399" y="1747011"/>
            <a:ext cx="0" cy="342900"/>
          </a:xfrm>
          <a:custGeom>
            <a:avLst/>
            <a:gdLst/>
            <a:ahLst/>
            <a:cxnLst/>
            <a:rect l="l" t="t" r="r" b="b"/>
            <a:pathLst>
              <a:path w="0" h="342900">
                <a:moveTo>
                  <a:pt x="0" y="3429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8" name="object 178"/>
          <p:cNvSpPr/>
          <p:nvPr/>
        </p:nvSpPr>
        <p:spPr>
          <a:xfrm>
            <a:off x="1117599" y="2089911"/>
            <a:ext cx="2336799" cy="0"/>
          </a:xfrm>
          <a:custGeom>
            <a:avLst/>
            <a:gdLst/>
            <a:ahLst/>
            <a:cxnLst/>
            <a:rect l="l" t="t" r="r" b="b"/>
            <a:pathLst>
              <a:path w="2336799" h="0">
                <a:moveTo>
                  <a:pt x="0" y="0"/>
                </a:moveTo>
                <a:lnTo>
                  <a:pt x="2336799" y="0"/>
                </a:lnTo>
              </a:path>
            </a:pathLst>
          </a:custGeom>
          <a:ln w="12700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9" name="object 179"/>
          <p:cNvSpPr/>
          <p:nvPr/>
        </p:nvSpPr>
        <p:spPr>
          <a:xfrm>
            <a:off x="3454399" y="1747011"/>
            <a:ext cx="0" cy="342900"/>
          </a:xfrm>
          <a:custGeom>
            <a:avLst/>
            <a:gdLst/>
            <a:ahLst/>
            <a:cxnLst/>
            <a:rect l="l" t="t" r="r" b="b"/>
            <a:pathLst>
              <a:path w="0" h="342900">
                <a:moveTo>
                  <a:pt x="0" y="3429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0" name="object 180"/>
          <p:cNvSpPr/>
          <p:nvPr/>
        </p:nvSpPr>
        <p:spPr>
          <a:xfrm>
            <a:off x="3454399" y="20899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127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1" name="object 181"/>
          <p:cNvSpPr/>
          <p:nvPr/>
        </p:nvSpPr>
        <p:spPr>
          <a:xfrm>
            <a:off x="3695699" y="2077211"/>
            <a:ext cx="596900" cy="25400"/>
          </a:xfrm>
          <a:custGeom>
            <a:avLst/>
            <a:gdLst/>
            <a:ahLst/>
            <a:cxnLst/>
            <a:rect l="l" t="t" r="r" b="b"/>
            <a:pathLst>
              <a:path w="596900" h="25400">
                <a:moveTo>
                  <a:pt x="0" y="25400"/>
                </a:moveTo>
                <a:lnTo>
                  <a:pt x="596900" y="25400"/>
                </a:lnTo>
                <a:lnTo>
                  <a:pt x="5969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A0A0A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2" name="object 182"/>
          <p:cNvSpPr/>
          <p:nvPr/>
        </p:nvSpPr>
        <p:spPr>
          <a:xfrm>
            <a:off x="4292599" y="2077211"/>
            <a:ext cx="165100" cy="25400"/>
          </a:xfrm>
          <a:custGeom>
            <a:avLst/>
            <a:gdLst/>
            <a:ahLst/>
            <a:cxnLst/>
            <a:rect l="l" t="t" r="r" b="b"/>
            <a:pathLst>
              <a:path w="165100" h="25400">
                <a:moveTo>
                  <a:pt x="0" y="25400"/>
                </a:moveTo>
                <a:lnTo>
                  <a:pt x="165100" y="25400"/>
                </a:lnTo>
                <a:lnTo>
                  <a:pt x="1651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A0A0A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3" name="object 183"/>
          <p:cNvSpPr/>
          <p:nvPr/>
        </p:nvSpPr>
        <p:spPr>
          <a:xfrm>
            <a:off x="4457699" y="2077211"/>
            <a:ext cx="507999" cy="25400"/>
          </a:xfrm>
          <a:custGeom>
            <a:avLst/>
            <a:gdLst/>
            <a:ahLst/>
            <a:cxnLst/>
            <a:rect l="l" t="t" r="r" b="b"/>
            <a:pathLst>
              <a:path w="507999" h="25400">
                <a:moveTo>
                  <a:pt x="0" y="25400"/>
                </a:moveTo>
                <a:lnTo>
                  <a:pt x="507999" y="25400"/>
                </a:lnTo>
                <a:lnTo>
                  <a:pt x="5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4" name="object 184"/>
          <p:cNvSpPr/>
          <p:nvPr/>
        </p:nvSpPr>
        <p:spPr>
          <a:xfrm>
            <a:off x="4965699" y="2077211"/>
            <a:ext cx="520700" cy="25400"/>
          </a:xfrm>
          <a:custGeom>
            <a:avLst/>
            <a:gdLst/>
            <a:ahLst/>
            <a:cxnLst/>
            <a:rect l="l" t="t" r="r" b="b"/>
            <a:pathLst>
              <a:path w="520700" h="25400">
                <a:moveTo>
                  <a:pt x="0" y="25400"/>
                </a:moveTo>
                <a:lnTo>
                  <a:pt x="520700" y="25400"/>
                </a:lnTo>
                <a:lnTo>
                  <a:pt x="5207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5" name="object 185"/>
          <p:cNvSpPr/>
          <p:nvPr/>
        </p:nvSpPr>
        <p:spPr>
          <a:xfrm>
            <a:off x="5486399" y="2077211"/>
            <a:ext cx="241300" cy="25400"/>
          </a:xfrm>
          <a:custGeom>
            <a:avLst/>
            <a:gdLst/>
            <a:ahLst/>
            <a:cxnLst/>
            <a:rect l="l" t="t" r="r" b="b"/>
            <a:pathLst>
              <a:path w="241300" h="25400">
                <a:moveTo>
                  <a:pt x="0" y="25400"/>
                </a:moveTo>
                <a:lnTo>
                  <a:pt x="241300" y="25400"/>
                </a:lnTo>
                <a:lnTo>
                  <a:pt x="2413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6" name="object 186"/>
          <p:cNvSpPr/>
          <p:nvPr/>
        </p:nvSpPr>
        <p:spPr>
          <a:xfrm>
            <a:off x="5727699" y="2077211"/>
            <a:ext cx="190500" cy="25400"/>
          </a:xfrm>
          <a:custGeom>
            <a:avLst/>
            <a:gdLst/>
            <a:ahLst/>
            <a:cxnLst/>
            <a:rect l="l" t="t" r="r" b="b"/>
            <a:pathLst>
              <a:path w="190500" h="25400">
                <a:moveTo>
                  <a:pt x="0" y="25400"/>
                </a:moveTo>
                <a:lnTo>
                  <a:pt x="190500" y="25400"/>
                </a:lnTo>
                <a:lnTo>
                  <a:pt x="1905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7" name="object 187"/>
          <p:cNvSpPr/>
          <p:nvPr/>
        </p:nvSpPr>
        <p:spPr>
          <a:xfrm>
            <a:off x="5918199" y="2077211"/>
            <a:ext cx="254000" cy="25400"/>
          </a:xfrm>
          <a:custGeom>
            <a:avLst/>
            <a:gdLst/>
            <a:ahLst/>
            <a:cxnLst/>
            <a:rect l="l" t="t" r="r" b="b"/>
            <a:pathLst>
              <a:path w="254000" h="25400">
                <a:moveTo>
                  <a:pt x="0" y="25400"/>
                </a:moveTo>
                <a:lnTo>
                  <a:pt x="254000" y="25400"/>
                </a:lnTo>
                <a:lnTo>
                  <a:pt x="2540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8" name="object 188"/>
          <p:cNvSpPr/>
          <p:nvPr/>
        </p:nvSpPr>
        <p:spPr>
          <a:xfrm>
            <a:off x="6172199" y="2077211"/>
            <a:ext cx="203200" cy="25400"/>
          </a:xfrm>
          <a:custGeom>
            <a:avLst/>
            <a:gdLst/>
            <a:ahLst/>
            <a:cxnLst/>
            <a:rect l="l" t="t" r="r" b="b"/>
            <a:pathLst>
              <a:path w="203200" h="25400">
                <a:moveTo>
                  <a:pt x="0" y="25400"/>
                </a:moveTo>
                <a:lnTo>
                  <a:pt x="203200" y="25400"/>
                </a:lnTo>
                <a:lnTo>
                  <a:pt x="2032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9" name="object 189"/>
          <p:cNvSpPr/>
          <p:nvPr/>
        </p:nvSpPr>
        <p:spPr>
          <a:xfrm>
            <a:off x="6375399" y="2077211"/>
            <a:ext cx="355600" cy="25400"/>
          </a:xfrm>
          <a:custGeom>
            <a:avLst/>
            <a:gdLst/>
            <a:ahLst/>
            <a:cxnLst/>
            <a:rect l="l" t="t" r="r" b="b"/>
            <a:pathLst>
              <a:path w="355600" h="25400">
                <a:moveTo>
                  <a:pt x="0" y="25400"/>
                </a:moveTo>
                <a:lnTo>
                  <a:pt x="355600" y="25400"/>
                </a:lnTo>
                <a:lnTo>
                  <a:pt x="3556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0" name="object 190"/>
          <p:cNvSpPr/>
          <p:nvPr/>
        </p:nvSpPr>
        <p:spPr>
          <a:xfrm>
            <a:off x="7035799" y="1747011"/>
            <a:ext cx="0" cy="342900"/>
          </a:xfrm>
          <a:custGeom>
            <a:avLst/>
            <a:gdLst/>
            <a:ahLst/>
            <a:cxnLst/>
            <a:rect l="l" t="t" r="r" b="b"/>
            <a:pathLst>
              <a:path w="0" h="342900">
                <a:moveTo>
                  <a:pt x="0" y="3429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1" name="object 191"/>
          <p:cNvSpPr/>
          <p:nvPr/>
        </p:nvSpPr>
        <p:spPr>
          <a:xfrm>
            <a:off x="6730999" y="2089911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2" name="object 192"/>
          <p:cNvSpPr/>
          <p:nvPr/>
        </p:nvSpPr>
        <p:spPr>
          <a:xfrm>
            <a:off x="7035799" y="1747011"/>
            <a:ext cx="0" cy="342900"/>
          </a:xfrm>
          <a:custGeom>
            <a:avLst/>
            <a:gdLst/>
            <a:ahLst/>
            <a:cxnLst/>
            <a:rect l="l" t="t" r="r" b="b"/>
            <a:pathLst>
              <a:path w="0" h="342900">
                <a:moveTo>
                  <a:pt x="0" y="3429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3" name="object 193"/>
          <p:cNvSpPr/>
          <p:nvPr/>
        </p:nvSpPr>
        <p:spPr>
          <a:xfrm>
            <a:off x="7353299" y="1747011"/>
            <a:ext cx="0" cy="342900"/>
          </a:xfrm>
          <a:custGeom>
            <a:avLst/>
            <a:gdLst/>
            <a:ahLst/>
            <a:cxnLst/>
            <a:rect l="l" t="t" r="r" b="b"/>
            <a:pathLst>
              <a:path w="0" h="342900">
                <a:moveTo>
                  <a:pt x="0" y="3429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4" name="object 194"/>
          <p:cNvSpPr/>
          <p:nvPr/>
        </p:nvSpPr>
        <p:spPr>
          <a:xfrm>
            <a:off x="546099" y="2089911"/>
            <a:ext cx="0" cy="241300"/>
          </a:xfrm>
          <a:custGeom>
            <a:avLst/>
            <a:gdLst/>
            <a:ahLst/>
            <a:cxnLst/>
            <a:rect l="l" t="t" r="r" b="b"/>
            <a:pathLst>
              <a:path w="0" h="241300">
                <a:moveTo>
                  <a:pt x="0" y="2413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5" name="object 195"/>
          <p:cNvSpPr/>
          <p:nvPr/>
        </p:nvSpPr>
        <p:spPr>
          <a:xfrm>
            <a:off x="723899" y="2089911"/>
            <a:ext cx="0" cy="241300"/>
          </a:xfrm>
          <a:custGeom>
            <a:avLst/>
            <a:gdLst/>
            <a:ahLst/>
            <a:cxnLst/>
            <a:rect l="l" t="t" r="r" b="b"/>
            <a:pathLst>
              <a:path w="0" h="241300">
                <a:moveTo>
                  <a:pt x="0" y="2413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6" name="object 196"/>
          <p:cNvSpPr/>
          <p:nvPr/>
        </p:nvSpPr>
        <p:spPr>
          <a:xfrm>
            <a:off x="723899" y="2089911"/>
            <a:ext cx="0" cy="241300"/>
          </a:xfrm>
          <a:custGeom>
            <a:avLst/>
            <a:gdLst/>
            <a:ahLst/>
            <a:cxnLst/>
            <a:rect l="l" t="t" r="r" b="b"/>
            <a:pathLst>
              <a:path w="0" h="241300">
                <a:moveTo>
                  <a:pt x="0" y="2413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7" name="object 197"/>
          <p:cNvSpPr/>
          <p:nvPr/>
        </p:nvSpPr>
        <p:spPr>
          <a:xfrm>
            <a:off x="1117599" y="2089911"/>
            <a:ext cx="0" cy="241300"/>
          </a:xfrm>
          <a:custGeom>
            <a:avLst/>
            <a:gdLst/>
            <a:ahLst/>
            <a:cxnLst/>
            <a:rect l="l" t="t" r="r" b="b"/>
            <a:pathLst>
              <a:path w="0" h="241300">
                <a:moveTo>
                  <a:pt x="0" y="2413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8" name="object 198"/>
          <p:cNvSpPr/>
          <p:nvPr/>
        </p:nvSpPr>
        <p:spPr>
          <a:xfrm>
            <a:off x="723899" y="2089911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 h="0">
                <a:moveTo>
                  <a:pt x="0" y="0"/>
                </a:moveTo>
                <a:lnTo>
                  <a:pt x="393700" y="0"/>
                </a:lnTo>
              </a:path>
            </a:pathLst>
          </a:custGeom>
          <a:ln w="127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9" name="object 199"/>
          <p:cNvSpPr/>
          <p:nvPr/>
        </p:nvSpPr>
        <p:spPr>
          <a:xfrm>
            <a:off x="1117599" y="2089911"/>
            <a:ext cx="0" cy="241300"/>
          </a:xfrm>
          <a:custGeom>
            <a:avLst/>
            <a:gdLst/>
            <a:ahLst/>
            <a:cxnLst/>
            <a:rect l="l" t="t" r="r" b="b"/>
            <a:pathLst>
              <a:path w="0" h="241300">
                <a:moveTo>
                  <a:pt x="0" y="2413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0" name="object 200"/>
          <p:cNvSpPr/>
          <p:nvPr/>
        </p:nvSpPr>
        <p:spPr>
          <a:xfrm>
            <a:off x="3454399" y="2089911"/>
            <a:ext cx="0" cy="241300"/>
          </a:xfrm>
          <a:custGeom>
            <a:avLst/>
            <a:gdLst/>
            <a:ahLst/>
            <a:cxnLst/>
            <a:rect l="l" t="t" r="r" b="b"/>
            <a:pathLst>
              <a:path w="0" h="241300">
                <a:moveTo>
                  <a:pt x="0" y="2413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1" name="object 201"/>
          <p:cNvSpPr/>
          <p:nvPr/>
        </p:nvSpPr>
        <p:spPr>
          <a:xfrm>
            <a:off x="1117599" y="2089911"/>
            <a:ext cx="2336799" cy="0"/>
          </a:xfrm>
          <a:custGeom>
            <a:avLst/>
            <a:gdLst/>
            <a:ahLst/>
            <a:cxnLst/>
            <a:rect l="l" t="t" r="r" b="b"/>
            <a:pathLst>
              <a:path w="2336799" h="0">
                <a:moveTo>
                  <a:pt x="0" y="0"/>
                </a:moveTo>
                <a:lnTo>
                  <a:pt x="2336799" y="0"/>
                </a:lnTo>
              </a:path>
            </a:pathLst>
          </a:custGeom>
          <a:ln w="12700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2" name="object 202"/>
          <p:cNvSpPr/>
          <p:nvPr/>
        </p:nvSpPr>
        <p:spPr>
          <a:xfrm>
            <a:off x="3454399" y="2089911"/>
            <a:ext cx="0" cy="241300"/>
          </a:xfrm>
          <a:custGeom>
            <a:avLst/>
            <a:gdLst/>
            <a:ahLst/>
            <a:cxnLst/>
            <a:rect l="l" t="t" r="r" b="b"/>
            <a:pathLst>
              <a:path w="0" h="241300">
                <a:moveTo>
                  <a:pt x="0" y="2413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3" name="object 203"/>
          <p:cNvSpPr/>
          <p:nvPr/>
        </p:nvSpPr>
        <p:spPr>
          <a:xfrm>
            <a:off x="3454399" y="20899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12700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4" name="object 204"/>
          <p:cNvSpPr/>
          <p:nvPr/>
        </p:nvSpPr>
        <p:spPr>
          <a:xfrm>
            <a:off x="3695699" y="2077211"/>
            <a:ext cx="596900" cy="25400"/>
          </a:xfrm>
          <a:custGeom>
            <a:avLst/>
            <a:gdLst/>
            <a:ahLst/>
            <a:cxnLst/>
            <a:rect l="l" t="t" r="r" b="b"/>
            <a:pathLst>
              <a:path w="596900" h="25400">
                <a:moveTo>
                  <a:pt x="0" y="25400"/>
                </a:moveTo>
                <a:lnTo>
                  <a:pt x="596900" y="25400"/>
                </a:lnTo>
                <a:lnTo>
                  <a:pt x="5969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A0A0A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5" name="object 205"/>
          <p:cNvSpPr/>
          <p:nvPr/>
        </p:nvSpPr>
        <p:spPr>
          <a:xfrm>
            <a:off x="4292599" y="2077211"/>
            <a:ext cx="165100" cy="25400"/>
          </a:xfrm>
          <a:custGeom>
            <a:avLst/>
            <a:gdLst/>
            <a:ahLst/>
            <a:cxnLst/>
            <a:rect l="l" t="t" r="r" b="b"/>
            <a:pathLst>
              <a:path w="165100" h="25400">
                <a:moveTo>
                  <a:pt x="0" y="25400"/>
                </a:moveTo>
                <a:lnTo>
                  <a:pt x="165100" y="25400"/>
                </a:lnTo>
                <a:lnTo>
                  <a:pt x="1651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A0A0A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6" name="object 206"/>
          <p:cNvSpPr/>
          <p:nvPr/>
        </p:nvSpPr>
        <p:spPr>
          <a:xfrm>
            <a:off x="4457699" y="2077211"/>
            <a:ext cx="507999" cy="25400"/>
          </a:xfrm>
          <a:custGeom>
            <a:avLst/>
            <a:gdLst/>
            <a:ahLst/>
            <a:cxnLst/>
            <a:rect l="l" t="t" r="r" b="b"/>
            <a:pathLst>
              <a:path w="507999" h="25400">
                <a:moveTo>
                  <a:pt x="0" y="25400"/>
                </a:moveTo>
                <a:lnTo>
                  <a:pt x="507999" y="25400"/>
                </a:lnTo>
                <a:lnTo>
                  <a:pt x="5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7" name="object 207"/>
          <p:cNvSpPr/>
          <p:nvPr/>
        </p:nvSpPr>
        <p:spPr>
          <a:xfrm>
            <a:off x="4965699" y="2077211"/>
            <a:ext cx="520700" cy="25400"/>
          </a:xfrm>
          <a:custGeom>
            <a:avLst/>
            <a:gdLst/>
            <a:ahLst/>
            <a:cxnLst/>
            <a:rect l="l" t="t" r="r" b="b"/>
            <a:pathLst>
              <a:path w="520700" h="25400">
                <a:moveTo>
                  <a:pt x="0" y="25400"/>
                </a:moveTo>
                <a:lnTo>
                  <a:pt x="520700" y="25400"/>
                </a:lnTo>
                <a:lnTo>
                  <a:pt x="5207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8" name="object 208"/>
          <p:cNvSpPr/>
          <p:nvPr/>
        </p:nvSpPr>
        <p:spPr>
          <a:xfrm>
            <a:off x="5486399" y="2077211"/>
            <a:ext cx="241300" cy="25400"/>
          </a:xfrm>
          <a:custGeom>
            <a:avLst/>
            <a:gdLst/>
            <a:ahLst/>
            <a:cxnLst/>
            <a:rect l="l" t="t" r="r" b="b"/>
            <a:pathLst>
              <a:path w="241300" h="25400">
                <a:moveTo>
                  <a:pt x="0" y="25400"/>
                </a:moveTo>
                <a:lnTo>
                  <a:pt x="241300" y="25400"/>
                </a:lnTo>
                <a:lnTo>
                  <a:pt x="2413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9" name="object 209"/>
          <p:cNvSpPr/>
          <p:nvPr/>
        </p:nvSpPr>
        <p:spPr>
          <a:xfrm>
            <a:off x="5727699" y="2077211"/>
            <a:ext cx="190500" cy="25400"/>
          </a:xfrm>
          <a:custGeom>
            <a:avLst/>
            <a:gdLst/>
            <a:ahLst/>
            <a:cxnLst/>
            <a:rect l="l" t="t" r="r" b="b"/>
            <a:pathLst>
              <a:path w="190500" h="25400">
                <a:moveTo>
                  <a:pt x="0" y="25400"/>
                </a:moveTo>
                <a:lnTo>
                  <a:pt x="190500" y="25400"/>
                </a:lnTo>
                <a:lnTo>
                  <a:pt x="1905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0" name="object 210"/>
          <p:cNvSpPr/>
          <p:nvPr/>
        </p:nvSpPr>
        <p:spPr>
          <a:xfrm>
            <a:off x="5918199" y="2077211"/>
            <a:ext cx="254000" cy="25400"/>
          </a:xfrm>
          <a:custGeom>
            <a:avLst/>
            <a:gdLst/>
            <a:ahLst/>
            <a:cxnLst/>
            <a:rect l="l" t="t" r="r" b="b"/>
            <a:pathLst>
              <a:path w="254000" h="25400">
                <a:moveTo>
                  <a:pt x="0" y="25400"/>
                </a:moveTo>
                <a:lnTo>
                  <a:pt x="254000" y="25400"/>
                </a:lnTo>
                <a:lnTo>
                  <a:pt x="2540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1" name="object 211"/>
          <p:cNvSpPr/>
          <p:nvPr/>
        </p:nvSpPr>
        <p:spPr>
          <a:xfrm>
            <a:off x="6172199" y="2077211"/>
            <a:ext cx="203200" cy="25400"/>
          </a:xfrm>
          <a:custGeom>
            <a:avLst/>
            <a:gdLst/>
            <a:ahLst/>
            <a:cxnLst/>
            <a:rect l="l" t="t" r="r" b="b"/>
            <a:pathLst>
              <a:path w="203200" h="25400">
                <a:moveTo>
                  <a:pt x="0" y="25400"/>
                </a:moveTo>
                <a:lnTo>
                  <a:pt x="203200" y="25400"/>
                </a:lnTo>
                <a:lnTo>
                  <a:pt x="2032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2" name="object 212"/>
          <p:cNvSpPr/>
          <p:nvPr/>
        </p:nvSpPr>
        <p:spPr>
          <a:xfrm>
            <a:off x="6375399" y="2077211"/>
            <a:ext cx="355600" cy="25400"/>
          </a:xfrm>
          <a:custGeom>
            <a:avLst/>
            <a:gdLst/>
            <a:ahLst/>
            <a:cxnLst/>
            <a:rect l="l" t="t" r="r" b="b"/>
            <a:pathLst>
              <a:path w="355600" h="25400">
                <a:moveTo>
                  <a:pt x="0" y="25400"/>
                </a:moveTo>
                <a:lnTo>
                  <a:pt x="355600" y="25400"/>
                </a:lnTo>
                <a:lnTo>
                  <a:pt x="3556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3" name="object 213"/>
          <p:cNvSpPr/>
          <p:nvPr/>
        </p:nvSpPr>
        <p:spPr>
          <a:xfrm>
            <a:off x="7035799" y="2089911"/>
            <a:ext cx="0" cy="241300"/>
          </a:xfrm>
          <a:custGeom>
            <a:avLst/>
            <a:gdLst/>
            <a:ahLst/>
            <a:cxnLst/>
            <a:rect l="l" t="t" r="r" b="b"/>
            <a:pathLst>
              <a:path w="0" h="241300">
                <a:moveTo>
                  <a:pt x="0" y="2413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4" name="object 214"/>
          <p:cNvSpPr/>
          <p:nvPr/>
        </p:nvSpPr>
        <p:spPr>
          <a:xfrm>
            <a:off x="6730999" y="2089911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5" name="object 215"/>
          <p:cNvSpPr/>
          <p:nvPr/>
        </p:nvSpPr>
        <p:spPr>
          <a:xfrm>
            <a:off x="7035799" y="2089911"/>
            <a:ext cx="0" cy="241300"/>
          </a:xfrm>
          <a:custGeom>
            <a:avLst/>
            <a:gdLst/>
            <a:ahLst/>
            <a:cxnLst/>
            <a:rect l="l" t="t" r="r" b="b"/>
            <a:pathLst>
              <a:path w="0" h="241300">
                <a:moveTo>
                  <a:pt x="0" y="2413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6" name="object 216"/>
          <p:cNvSpPr/>
          <p:nvPr/>
        </p:nvSpPr>
        <p:spPr>
          <a:xfrm>
            <a:off x="7353299" y="2089911"/>
            <a:ext cx="0" cy="241300"/>
          </a:xfrm>
          <a:custGeom>
            <a:avLst/>
            <a:gdLst/>
            <a:ahLst/>
            <a:cxnLst/>
            <a:rect l="l" t="t" r="r" b="b"/>
            <a:pathLst>
              <a:path w="0" h="241300">
                <a:moveTo>
                  <a:pt x="0" y="2413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7" name="object 217"/>
          <p:cNvSpPr/>
          <p:nvPr/>
        </p:nvSpPr>
        <p:spPr>
          <a:xfrm>
            <a:off x="546099" y="23312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8" name="object 218"/>
          <p:cNvSpPr/>
          <p:nvPr/>
        </p:nvSpPr>
        <p:spPr>
          <a:xfrm>
            <a:off x="723899" y="23312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9" name="object 219"/>
          <p:cNvSpPr/>
          <p:nvPr/>
        </p:nvSpPr>
        <p:spPr>
          <a:xfrm>
            <a:off x="723899" y="23312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0" name="object 220"/>
          <p:cNvSpPr/>
          <p:nvPr/>
        </p:nvSpPr>
        <p:spPr>
          <a:xfrm>
            <a:off x="1117599" y="23312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1" name="object 221"/>
          <p:cNvSpPr/>
          <p:nvPr/>
        </p:nvSpPr>
        <p:spPr>
          <a:xfrm>
            <a:off x="1117599" y="23312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2" name="object 222"/>
          <p:cNvSpPr/>
          <p:nvPr/>
        </p:nvSpPr>
        <p:spPr>
          <a:xfrm>
            <a:off x="1117599" y="2534411"/>
            <a:ext cx="901699" cy="0"/>
          </a:xfrm>
          <a:custGeom>
            <a:avLst/>
            <a:gdLst/>
            <a:ahLst/>
            <a:cxnLst/>
            <a:rect l="l" t="t" r="r" b="b"/>
            <a:pathLst>
              <a:path w="901699" h="0">
                <a:moveTo>
                  <a:pt x="0" y="0"/>
                </a:moveTo>
                <a:lnTo>
                  <a:pt x="901699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3" name="object 223"/>
          <p:cNvSpPr/>
          <p:nvPr/>
        </p:nvSpPr>
        <p:spPr>
          <a:xfrm>
            <a:off x="3454399" y="23312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3B3B3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4" name="object 224"/>
          <p:cNvSpPr/>
          <p:nvPr/>
        </p:nvSpPr>
        <p:spPr>
          <a:xfrm>
            <a:off x="2019299" y="2534411"/>
            <a:ext cx="1435099" cy="0"/>
          </a:xfrm>
          <a:custGeom>
            <a:avLst/>
            <a:gdLst/>
            <a:ahLst/>
            <a:cxnLst/>
            <a:rect l="l" t="t" r="r" b="b"/>
            <a:pathLst>
              <a:path w="1435099" h="0">
                <a:moveTo>
                  <a:pt x="0" y="0"/>
                </a:moveTo>
                <a:lnTo>
                  <a:pt x="1435099" y="0"/>
                </a:lnTo>
              </a:path>
            </a:pathLst>
          </a:custGeom>
          <a:ln w="25400">
            <a:solidFill>
              <a:srgbClr val="21212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5" name="object 225"/>
          <p:cNvSpPr/>
          <p:nvPr/>
        </p:nvSpPr>
        <p:spPr>
          <a:xfrm>
            <a:off x="3454399" y="23312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6" name="object 226"/>
          <p:cNvSpPr/>
          <p:nvPr/>
        </p:nvSpPr>
        <p:spPr>
          <a:xfrm>
            <a:off x="3454399" y="25344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25400">
            <a:solidFill>
              <a:srgbClr val="21212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7" name="object 227"/>
          <p:cNvSpPr/>
          <p:nvPr/>
        </p:nvSpPr>
        <p:spPr>
          <a:xfrm>
            <a:off x="3695699" y="2521711"/>
            <a:ext cx="596900" cy="25400"/>
          </a:xfrm>
          <a:custGeom>
            <a:avLst/>
            <a:gdLst/>
            <a:ahLst/>
            <a:cxnLst/>
            <a:rect l="l" t="t" r="r" b="b"/>
            <a:pathLst>
              <a:path w="596900" h="25400">
                <a:moveTo>
                  <a:pt x="0" y="25400"/>
                </a:moveTo>
                <a:lnTo>
                  <a:pt x="596900" y="25400"/>
                </a:lnTo>
                <a:lnTo>
                  <a:pt x="5969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21212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8" name="object 228"/>
          <p:cNvSpPr/>
          <p:nvPr/>
        </p:nvSpPr>
        <p:spPr>
          <a:xfrm>
            <a:off x="4292599" y="2521711"/>
            <a:ext cx="165100" cy="25400"/>
          </a:xfrm>
          <a:custGeom>
            <a:avLst/>
            <a:gdLst/>
            <a:ahLst/>
            <a:cxnLst/>
            <a:rect l="l" t="t" r="r" b="b"/>
            <a:pathLst>
              <a:path w="165100" h="25400">
                <a:moveTo>
                  <a:pt x="0" y="25400"/>
                </a:moveTo>
                <a:lnTo>
                  <a:pt x="165100" y="25400"/>
                </a:lnTo>
                <a:lnTo>
                  <a:pt x="1651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4B4B4B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9" name="object 229"/>
          <p:cNvSpPr/>
          <p:nvPr/>
        </p:nvSpPr>
        <p:spPr>
          <a:xfrm>
            <a:off x="4457699" y="2521711"/>
            <a:ext cx="507999" cy="25400"/>
          </a:xfrm>
          <a:custGeom>
            <a:avLst/>
            <a:gdLst/>
            <a:ahLst/>
            <a:cxnLst/>
            <a:rect l="l" t="t" r="r" b="b"/>
            <a:pathLst>
              <a:path w="507999" h="25400">
                <a:moveTo>
                  <a:pt x="0" y="25400"/>
                </a:moveTo>
                <a:lnTo>
                  <a:pt x="507999" y="25400"/>
                </a:lnTo>
                <a:lnTo>
                  <a:pt x="5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0707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0" name="object 230"/>
          <p:cNvSpPr/>
          <p:nvPr/>
        </p:nvSpPr>
        <p:spPr>
          <a:xfrm>
            <a:off x="4965699" y="2521711"/>
            <a:ext cx="520700" cy="25400"/>
          </a:xfrm>
          <a:custGeom>
            <a:avLst/>
            <a:gdLst/>
            <a:ahLst/>
            <a:cxnLst/>
            <a:rect l="l" t="t" r="r" b="b"/>
            <a:pathLst>
              <a:path w="520700" h="25400">
                <a:moveTo>
                  <a:pt x="0" y="25400"/>
                </a:moveTo>
                <a:lnTo>
                  <a:pt x="520700" y="25400"/>
                </a:lnTo>
                <a:lnTo>
                  <a:pt x="5207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A0A0A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1" name="object 231"/>
          <p:cNvSpPr/>
          <p:nvPr/>
        </p:nvSpPr>
        <p:spPr>
          <a:xfrm>
            <a:off x="5486399" y="2521711"/>
            <a:ext cx="241300" cy="25400"/>
          </a:xfrm>
          <a:custGeom>
            <a:avLst/>
            <a:gdLst/>
            <a:ahLst/>
            <a:cxnLst/>
            <a:rect l="l" t="t" r="r" b="b"/>
            <a:pathLst>
              <a:path w="241300" h="25400">
                <a:moveTo>
                  <a:pt x="0" y="25400"/>
                </a:moveTo>
                <a:lnTo>
                  <a:pt x="241300" y="25400"/>
                </a:lnTo>
                <a:lnTo>
                  <a:pt x="2413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A0A0A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2" name="object 232"/>
          <p:cNvSpPr/>
          <p:nvPr/>
        </p:nvSpPr>
        <p:spPr>
          <a:xfrm>
            <a:off x="5727699" y="2521711"/>
            <a:ext cx="190500" cy="25400"/>
          </a:xfrm>
          <a:custGeom>
            <a:avLst/>
            <a:gdLst/>
            <a:ahLst/>
            <a:cxnLst/>
            <a:rect l="l" t="t" r="r" b="b"/>
            <a:pathLst>
              <a:path w="190500" h="25400">
                <a:moveTo>
                  <a:pt x="0" y="25400"/>
                </a:moveTo>
                <a:lnTo>
                  <a:pt x="190500" y="25400"/>
                </a:lnTo>
                <a:lnTo>
                  <a:pt x="1905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0707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3" name="object 233"/>
          <p:cNvSpPr/>
          <p:nvPr/>
        </p:nvSpPr>
        <p:spPr>
          <a:xfrm>
            <a:off x="5918199" y="2521711"/>
            <a:ext cx="254000" cy="25400"/>
          </a:xfrm>
          <a:custGeom>
            <a:avLst/>
            <a:gdLst/>
            <a:ahLst/>
            <a:cxnLst/>
            <a:rect l="l" t="t" r="r" b="b"/>
            <a:pathLst>
              <a:path w="254000" h="25400">
                <a:moveTo>
                  <a:pt x="0" y="25400"/>
                </a:moveTo>
                <a:lnTo>
                  <a:pt x="254000" y="25400"/>
                </a:lnTo>
                <a:lnTo>
                  <a:pt x="2540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5D5D5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4" name="object 234"/>
          <p:cNvSpPr/>
          <p:nvPr/>
        </p:nvSpPr>
        <p:spPr>
          <a:xfrm>
            <a:off x="6172199" y="2521711"/>
            <a:ext cx="203200" cy="25400"/>
          </a:xfrm>
          <a:custGeom>
            <a:avLst/>
            <a:gdLst/>
            <a:ahLst/>
            <a:cxnLst/>
            <a:rect l="l" t="t" r="r" b="b"/>
            <a:pathLst>
              <a:path w="203200" h="25400">
                <a:moveTo>
                  <a:pt x="0" y="25400"/>
                </a:moveTo>
                <a:lnTo>
                  <a:pt x="203200" y="25400"/>
                </a:lnTo>
                <a:lnTo>
                  <a:pt x="2032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5D5D5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5" name="object 235"/>
          <p:cNvSpPr/>
          <p:nvPr/>
        </p:nvSpPr>
        <p:spPr>
          <a:xfrm>
            <a:off x="6375399" y="2521711"/>
            <a:ext cx="355600" cy="25400"/>
          </a:xfrm>
          <a:custGeom>
            <a:avLst/>
            <a:gdLst/>
            <a:ahLst/>
            <a:cxnLst/>
            <a:rect l="l" t="t" r="r" b="b"/>
            <a:pathLst>
              <a:path w="355600" h="25400">
                <a:moveTo>
                  <a:pt x="0" y="25400"/>
                </a:moveTo>
                <a:lnTo>
                  <a:pt x="355600" y="25400"/>
                </a:lnTo>
                <a:lnTo>
                  <a:pt x="3556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0707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6" name="object 236"/>
          <p:cNvSpPr/>
          <p:nvPr/>
        </p:nvSpPr>
        <p:spPr>
          <a:xfrm>
            <a:off x="7035799" y="23312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7" name="object 237"/>
          <p:cNvSpPr/>
          <p:nvPr/>
        </p:nvSpPr>
        <p:spPr>
          <a:xfrm>
            <a:off x="6730999" y="2534411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8" name="object 238"/>
          <p:cNvSpPr/>
          <p:nvPr/>
        </p:nvSpPr>
        <p:spPr>
          <a:xfrm>
            <a:off x="7035799" y="23312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9" name="object 239"/>
          <p:cNvSpPr/>
          <p:nvPr/>
        </p:nvSpPr>
        <p:spPr>
          <a:xfrm>
            <a:off x="7353299" y="23312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0" name="object 240"/>
          <p:cNvSpPr/>
          <p:nvPr/>
        </p:nvSpPr>
        <p:spPr>
          <a:xfrm>
            <a:off x="546099" y="2534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1" name="object 241"/>
          <p:cNvSpPr/>
          <p:nvPr/>
        </p:nvSpPr>
        <p:spPr>
          <a:xfrm>
            <a:off x="723899" y="2534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2" name="object 242"/>
          <p:cNvSpPr/>
          <p:nvPr/>
        </p:nvSpPr>
        <p:spPr>
          <a:xfrm>
            <a:off x="723899" y="2534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3" name="object 243"/>
          <p:cNvSpPr/>
          <p:nvPr/>
        </p:nvSpPr>
        <p:spPr>
          <a:xfrm>
            <a:off x="1117599" y="2534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4" name="object 244"/>
          <p:cNvSpPr/>
          <p:nvPr/>
        </p:nvSpPr>
        <p:spPr>
          <a:xfrm>
            <a:off x="1117599" y="2534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5" name="object 245"/>
          <p:cNvSpPr/>
          <p:nvPr/>
        </p:nvSpPr>
        <p:spPr>
          <a:xfrm>
            <a:off x="3454399" y="2534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6" name="object 246"/>
          <p:cNvSpPr/>
          <p:nvPr/>
        </p:nvSpPr>
        <p:spPr>
          <a:xfrm>
            <a:off x="1117599" y="2534411"/>
            <a:ext cx="2336799" cy="0"/>
          </a:xfrm>
          <a:custGeom>
            <a:avLst/>
            <a:gdLst/>
            <a:ahLst/>
            <a:cxnLst/>
            <a:rect l="l" t="t" r="r" b="b"/>
            <a:pathLst>
              <a:path w="2336799" h="0">
                <a:moveTo>
                  <a:pt x="0" y="0"/>
                </a:moveTo>
                <a:lnTo>
                  <a:pt x="2336799" y="0"/>
                </a:lnTo>
              </a:path>
            </a:pathLst>
          </a:custGeom>
          <a:ln w="25400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7" name="object 247"/>
          <p:cNvSpPr/>
          <p:nvPr/>
        </p:nvSpPr>
        <p:spPr>
          <a:xfrm>
            <a:off x="3454399" y="2534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8" name="object 248"/>
          <p:cNvSpPr/>
          <p:nvPr/>
        </p:nvSpPr>
        <p:spPr>
          <a:xfrm>
            <a:off x="3454399" y="25344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25400">
            <a:solidFill>
              <a:srgbClr val="21212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9" name="object 249"/>
          <p:cNvSpPr/>
          <p:nvPr/>
        </p:nvSpPr>
        <p:spPr>
          <a:xfrm>
            <a:off x="3695699" y="2521711"/>
            <a:ext cx="596900" cy="25400"/>
          </a:xfrm>
          <a:custGeom>
            <a:avLst/>
            <a:gdLst/>
            <a:ahLst/>
            <a:cxnLst/>
            <a:rect l="l" t="t" r="r" b="b"/>
            <a:pathLst>
              <a:path w="596900" h="25400">
                <a:moveTo>
                  <a:pt x="0" y="25400"/>
                </a:moveTo>
                <a:lnTo>
                  <a:pt x="596900" y="25400"/>
                </a:lnTo>
                <a:lnTo>
                  <a:pt x="5969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21212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0" name="object 250"/>
          <p:cNvSpPr/>
          <p:nvPr/>
        </p:nvSpPr>
        <p:spPr>
          <a:xfrm>
            <a:off x="4292599" y="2521711"/>
            <a:ext cx="165100" cy="25400"/>
          </a:xfrm>
          <a:custGeom>
            <a:avLst/>
            <a:gdLst/>
            <a:ahLst/>
            <a:cxnLst/>
            <a:rect l="l" t="t" r="r" b="b"/>
            <a:pathLst>
              <a:path w="165100" h="25400">
                <a:moveTo>
                  <a:pt x="0" y="25400"/>
                </a:moveTo>
                <a:lnTo>
                  <a:pt x="165100" y="25400"/>
                </a:lnTo>
                <a:lnTo>
                  <a:pt x="1651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4B4B4B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1" name="object 251"/>
          <p:cNvSpPr/>
          <p:nvPr/>
        </p:nvSpPr>
        <p:spPr>
          <a:xfrm>
            <a:off x="4457699" y="2521711"/>
            <a:ext cx="507999" cy="25400"/>
          </a:xfrm>
          <a:custGeom>
            <a:avLst/>
            <a:gdLst/>
            <a:ahLst/>
            <a:cxnLst/>
            <a:rect l="l" t="t" r="r" b="b"/>
            <a:pathLst>
              <a:path w="507999" h="25400">
                <a:moveTo>
                  <a:pt x="0" y="25400"/>
                </a:moveTo>
                <a:lnTo>
                  <a:pt x="507999" y="25400"/>
                </a:lnTo>
                <a:lnTo>
                  <a:pt x="5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0707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2" name="object 252"/>
          <p:cNvSpPr/>
          <p:nvPr/>
        </p:nvSpPr>
        <p:spPr>
          <a:xfrm>
            <a:off x="4965699" y="2521711"/>
            <a:ext cx="520700" cy="25400"/>
          </a:xfrm>
          <a:custGeom>
            <a:avLst/>
            <a:gdLst/>
            <a:ahLst/>
            <a:cxnLst/>
            <a:rect l="l" t="t" r="r" b="b"/>
            <a:pathLst>
              <a:path w="520700" h="25400">
                <a:moveTo>
                  <a:pt x="0" y="25400"/>
                </a:moveTo>
                <a:lnTo>
                  <a:pt x="520700" y="25400"/>
                </a:lnTo>
                <a:lnTo>
                  <a:pt x="5207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A0A0A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3" name="object 253"/>
          <p:cNvSpPr/>
          <p:nvPr/>
        </p:nvSpPr>
        <p:spPr>
          <a:xfrm>
            <a:off x="5486399" y="2521711"/>
            <a:ext cx="241300" cy="25400"/>
          </a:xfrm>
          <a:custGeom>
            <a:avLst/>
            <a:gdLst/>
            <a:ahLst/>
            <a:cxnLst/>
            <a:rect l="l" t="t" r="r" b="b"/>
            <a:pathLst>
              <a:path w="241300" h="25400">
                <a:moveTo>
                  <a:pt x="0" y="25400"/>
                </a:moveTo>
                <a:lnTo>
                  <a:pt x="241300" y="25400"/>
                </a:lnTo>
                <a:lnTo>
                  <a:pt x="2413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A0A0A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4" name="object 254"/>
          <p:cNvSpPr/>
          <p:nvPr/>
        </p:nvSpPr>
        <p:spPr>
          <a:xfrm>
            <a:off x="5727699" y="2521711"/>
            <a:ext cx="190500" cy="25400"/>
          </a:xfrm>
          <a:custGeom>
            <a:avLst/>
            <a:gdLst/>
            <a:ahLst/>
            <a:cxnLst/>
            <a:rect l="l" t="t" r="r" b="b"/>
            <a:pathLst>
              <a:path w="190500" h="25400">
                <a:moveTo>
                  <a:pt x="0" y="25400"/>
                </a:moveTo>
                <a:lnTo>
                  <a:pt x="190500" y="25400"/>
                </a:lnTo>
                <a:lnTo>
                  <a:pt x="1905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0707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5" name="object 255"/>
          <p:cNvSpPr/>
          <p:nvPr/>
        </p:nvSpPr>
        <p:spPr>
          <a:xfrm>
            <a:off x="5918199" y="2521711"/>
            <a:ext cx="254000" cy="25400"/>
          </a:xfrm>
          <a:custGeom>
            <a:avLst/>
            <a:gdLst/>
            <a:ahLst/>
            <a:cxnLst/>
            <a:rect l="l" t="t" r="r" b="b"/>
            <a:pathLst>
              <a:path w="254000" h="25400">
                <a:moveTo>
                  <a:pt x="0" y="25400"/>
                </a:moveTo>
                <a:lnTo>
                  <a:pt x="254000" y="25400"/>
                </a:lnTo>
                <a:lnTo>
                  <a:pt x="2540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5D5D5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6" name="object 256"/>
          <p:cNvSpPr/>
          <p:nvPr/>
        </p:nvSpPr>
        <p:spPr>
          <a:xfrm>
            <a:off x="6172199" y="2521711"/>
            <a:ext cx="203200" cy="25400"/>
          </a:xfrm>
          <a:custGeom>
            <a:avLst/>
            <a:gdLst/>
            <a:ahLst/>
            <a:cxnLst/>
            <a:rect l="l" t="t" r="r" b="b"/>
            <a:pathLst>
              <a:path w="203200" h="25400">
                <a:moveTo>
                  <a:pt x="0" y="25400"/>
                </a:moveTo>
                <a:lnTo>
                  <a:pt x="203200" y="25400"/>
                </a:lnTo>
                <a:lnTo>
                  <a:pt x="2032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5D5D5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7" name="object 257"/>
          <p:cNvSpPr/>
          <p:nvPr/>
        </p:nvSpPr>
        <p:spPr>
          <a:xfrm>
            <a:off x="6375399" y="2521711"/>
            <a:ext cx="355600" cy="25400"/>
          </a:xfrm>
          <a:custGeom>
            <a:avLst/>
            <a:gdLst/>
            <a:ahLst/>
            <a:cxnLst/>
            <a:rect l="l" t="t" r="r" b="b"/>
            <a:pathLst>
              <a:path w="355600" h="25400">
                <a:moveTo>
                  <a:pt x="0" y="25400"/>
                </a:moveTo>
                <a:lnTo>
                  <a:pt x="355600" y="25400"/>
                </a:lnTo>
                <a:lnTo>
                  <a:pt x="3556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0707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8" name="object 258"/>
          <p:cNvSpPr/>
          <p:nvPr/>
        </p:nvSpPr>
        <p:spPr>
          <a:xfrm>
            <a:off x="7035799" y="2534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9" name="object 259"/>
          <p:cNvSpPr/>
          <p:nvPr/>
        </p:nvSpPr>
        <p:spPr>
          <a:xfrm>
            <a:off x="6730999" y="2534411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0" name="object 260"/>
          <p:cNvSpPr/>
          <p:nvPr/>
        </p:nvSpPr>
        <p:spPr>
          <a:xfrm>
            <a:off x="7035799" y="2534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1" name="object 261"/>
          <p:cNvSpPr/>
          <p:nvPr/>
        </p:nvSpPr>
        <p:spPr>
          <a:xfrm>
            <a:off x="7353299" y="2534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2" name="object 262"/>
          <p:cNvSpPr/>
          <p:nvPr/>
        </p:nvSpPr>
        <p:spPr>
          <a:xfrm>
            <a:off x="546099" y="2724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3" name="object 263"/>
          <p:cNvSpPr/>
          <p:nvPr/>
        </p:nvSpPr>
        <p:spPr>
          <a:xfrm>
            <a:off x="723899" y="2724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4" name="object 264"/>
          <p:cNvSpPr/>
          <p:nvPr/>
        </p:nvSpPr>
        <p:spPr>
          <a:xfrm>
            <a:off x="723899" y="2724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5" name="object 265"/>
          <p:cNvSpPr/>
          <p:nvPr/>
        </p:nvSpPr>
        <p:spPr>
          <a:xfrm>
            <a:off x="1117599" y="2724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6" name="object 266"/>
          <p:cNvSpPr/>
          <p:nvPr/>
        </p:nvSpPr>
        <p:spPr>
          <a:xfrm>
            <a:off x="1117599" y="2724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7" name="object 267"/>
          <p:cNvSpPr/>
          <p:nvPr/>
        </p:nvSpPr>
        <p:spPr>
          <a:xfrm>
            <a:off x="3454399" y="2724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8" name="object 268"/>
          <p:cNvSpPr/>
          <p:nvPr/>
        </p:nvSpPr>
        <p:spPr>
          <a:xfrm>
            <a:off x="3454399" y="2724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9" name="object 269"/>
          <p:cNvSpPr/>
          <p:nvPr/>
        </p:nvSpPr>
        <p:spPr>
          <a:xfrm>
            <a:off x="7035799" y="2724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0" name="object 270"/>
          <p:cNvSpPr/>
          <p:nvPr/>
        </p:nvSpPr>
        <p:spPr>
          <a:xfrm>
            <a:off x="7035799" y="2724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1" name="object 271"/>
          <p:cNvSpPr/>
          <p:nvPr/>
        </p:nvSpPr>
        <p:spPr>
          <a:xfrm>
            <a:off x="7353299" y="2724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2" name="object 272"/>
          <p:cNvSpPr/>
          <p:nvPr/>
        </p:nvSpPr>
        <p:spPr>
          <a:xfrm>
            <a:off x="546099" y="29154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3" name="object 273"/>
          <p:cNvSpPr/>
          <p:nvPr/>
        </p:nvSpPr>
        <p:spPr>
          <a:xfrm>
            <a:off x="723899" y="29154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4" name="object 274"/>
          <p:cNvSpPr/>
          <p:nvPr/>
        </p:nvSpPr>
        <p:spPr>
          <a:xfrm>
            <a:off x="723899" y="29154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5" name="object 275"/>
          <p:cNvSpPr/>
          <p:nvPr/>
        </p:nvSpPr>
        <p:spPr>
          <a:xfrm>
            <a:off x="1117599" y="29154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6" name="object 276"/>
          <p:cNvSpPr/>
          <p:nvPr/>
        </p:nvSpPr>
        <p:spPr>
          <a:xfrm>
            <a:off x="1117599" y="29154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7" name="object 277"/>
          <p:cNvSpPr/>
          <p:nvPr/>
        </p:nvSpPr>
        <p:spPr>
          <a:xfrm>
            <a:off x="3454399" y="29154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8" name="object 278"/>
          <p:cNvSpPr/>
          <p:nvPr/>
        </p:nvSpPr>
        <p:spPr>
          <a:xfrm>
            <a:off x="3454399" y="29154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9" name="object 279"/>
          <p:cNvSpPr/>
          <p:nvPr/>
        </p:nvSpPr>
        <p:spPr>
          <a:xfrm>
            <a:off x="7035799" y="29154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0" name="object 280"/>
          <p:cNvSpPr/>
          <p:nvPr/>
        </p:nvSpPr>
        <p:spPr>
          <a:xfrm>
            <a:off x="7035799" y="29154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1" name="object 281"/>
          <p:cNvSpPr/>
          <p:nvPr/>
        </p:nvSpPr>
        <p:spPr>
          <a:xfrm>
            <a:off x="7353299" y="29154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2" name="object 282"/>
          <p:cNvSpPr/>
          <p:nvPr/>
        </p:nvSpPr>
        <p:spPr>
          <a:xfrm>
            <a:off x="546099" y="31948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3" name="object 283"/>
          <p:cNvSpPr/>
          <p:nvPr/>
        </p:nvSpPr>
        <p:spPr>
          <a:xfrm>
            <a:off x="723899" y="31948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4" name="object 284"/>
          <p:cNvSpPr/>
          <p:nvPr/>
        </p:nvSpPr>
        <p:spPr>
          <a:xfrm>
            <a:off x="723899" y="31948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5" name="object 285"/>
          <p:cNvSpPr/>
          <p:nvPr/>
        </p:nvSpPr>
        <p:spPr>
          <a:xfrm>
            <a:off x="1117599" y="31948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6" name="object 286"/>
          <p:cNvSpPr/>
          <p:nvPr/>
        </p:nvSpPr>
        <p:spPr>
          <a:xfrm>
            <a:off x="1117599" y="31948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7" name="object 287"/>
          <p:cNvSpPr/>
          <p:nvPr/>
        </p:nvSpPr>
        <p:spPr>
          <a:xfrm>
            <a:off x="3454399" y="31948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8" name="object 288"/>
          <p:cNvSpPr/>
          <p:nvPr/>
        </p:nvSpPr>
        <p:spPr>
          <a:xfrm>
            <a:off x="3454399" y="31948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9" name="object 289"/>
          <p:cNvSpPr/>
          <p:nvPr/>
        </p:nvSpPr>
        <p:spPr>
          <a:xfrm>
            <a:off x="7035799" y="31948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0" name="object 290"/>
          <p:cNvSpPr/>
          <p:nvPr/>
        </p:nvSpPr>
        <p:spPr>
          <a:xfrm>
            <a:off x="7035799" y="31948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1" name="object 291"/>
          <p:cNvSpPr/>
          <p:nvPr/>
        </p:nvSpPr>
        <p:spPr>
          <a:xfrm>
            <a:off x="7353299" y="3194811"/>
            <a:ext cx="0" cy="279400"/>
          </a:xfrm>
          <a:custGeom>
            <a:avLst/>
            <a:gdLst/>
            <a:ahLst/>
            <a:cxnLst/>
            <a:rect l="l" t="t" r="r" b="b"/>
            <a:pathLst>
              <a:path w="0" h="279400">
                <a:moveTo>
                  <a:pt x="0" y="279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2" name="object 292"/>
          <p:cNvSpPr/>
          <p:nvPr/>
        </p:nvSpPr>
        <p:spPr>
          <a:xfrm>
            <a:off x="546099" y="3474211"/>
            <a:ext cx="0" cy="241300"/>
          </a:xfrm>
          <a:custGeom>
            <a:avLst/>
            <a:gdLst/>
            <a:ahLst/>
            <a:cxnLst/>
            <a:rect l="l" t="t" r="r" b="b"/>
            <a:pathLst>
              <a:path w="0" h="241300">
                <a:moveTo>
                  <a:pt x="0" y="2413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3" name="object 293"/>
          <p:cNvSpPr/>
          <p:nvPr/>
        </p:nvSpPr>
        <p:spPr>
          <a:xfrm>
            <a:off x="723899" y="3474211"/>
            <a:ext cx="0" cy="241300"/>
          </a:xfrm>
          <a:custGeom>
            <a:avLst/>
            <a:gdLst/>
            <a:ahLst/>
            <a:cxnLst/>
            <a:rect l="l" t="t" r="r" b="b"/>
            <a:pathLst>
              <a:path w="0" h="241300">
                <a:moveTo>
                  <a:pt x="0" y="2413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4" name="object 294"/>
          <p:cNvSpPr/>
          <p:nvPr/>
        </p:nvSpPr>
        <p:spPr>
          <a:xfrm>
            <a:off x="723899" y="3474211"/>
            <a:ext cx="0" cy="241300"/>
          </a:xfrm>
          <a:custGeom>
            <a:avLst/>
            <a:gdLst/>
            <a:ahLst/>
            <a:cxnLst/>
            <a:rect l="l" t="t" r="r" b="b"/>
            <a:pathLst>
              <a:path w="0" h="241300">
                <a:moveTo>
                  <a:pt x="0" y="2413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5" name="object 295"/>
          <p:cNvSpPr/>
          <p:nvPr/>
        </p:nvSpPr>
        <p:spPr>
          <a:xfrm>
            <a:off x="1117599" y="3474211"/>
            <a:ext cx="0" cy="241300"/>
          </a:xfrm>
          <a:custGeom>
            <a:avLst/>
            <a:gdLst/>
            <a:ahLst/>
            <a:cxnLst/>
            <a:rect l="l" t="t" r="r" b="b"/>
            <a:pathLst>
              <a:path w="0" h="241300">
                <a:moveTo>
                  <a:pt x="0" y="2413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6" name="object 296"/>
          <p:cNvSpPr/>
          <p:nvPr/>
        </p:nvSpPr>
        <p:spPr>
          <a:xfrm>
            <a:off x="1117599" y="3474211"/>
            <a:ext cx="0" cy="241300"/>
          </a:xfrm>
          <a:custGeom>
            <a:avLst/>
            <a:gdLst/>
            <a:ahLst/>
            <a:cxnLst/>
            <a:rect l="l" t="t" r="r" b="b"/>
            <a:pathLst>
              <a:path w="0" h="241300">
                <a:moveTo>
                  <a:pt x="0" y="2413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7" name="object 297"/>
          <p:cNvSpPr/>
          <p:nvPr/>
        </p:nvSpPr>
        <p:spPr>
          <a:xfrm>
            <a:off x="3454399" y="3474211"/>
            <a:ext cx="0" cy="241300"/>
          </a:xfrm>
          <a:custGeom>
            <a:avLst/>
            <a:gdLst/>
            <a:ahLst/>
            <a:cxnLst/>
            <a:rect l="l" t="t" r="r" b="b"/>
            <a:pathLst>
              <a:path w="0" h="241300">
                <a:moveTo>
                  <a:pt x="0" y="2413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8" name="object 298"/>
          <p:cNvSpPr/>
          <p:nvPr/>
        </p:nvSpPr>
        <p:spPr>
          <a:xfrm>
            <a:off x="3454399" y="3474211"/>
            <a:ext cx="0" cy="241300"/>
          </a:xfrm>
          <a:custGeom>
            <a:avLst/>
            <a:gdLst/>
            <a:ahLst/>
            <a:cxnLst/>
            <a:rect l="l" t="t" r="r" b="b"/>
            <a:pathLst>
              <a:path w="0" h="241300">
                <a:moveTo>
                  <a:pt x="0" y="2413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9" name="object 299"/>
          <p:cNvSpPr/>
          <p:nvPr/>
        </p:nvSpPr>
        <p:spPr>
          <a:xfrm>
            <a:off x="7035799" y="3474211"/>
            <a:ext cx="0" cy="241300"/>
          </a:xfrm>
          <a:custGeom>
            <a:avLst/>
            <a:gdLst/>
            <a:ahLst/>
            <a:cxnLst/>
            <a:rect l="l" t="t" r="r" b="b"/>
            <a:pathLst>
              <a:path w="0" h="241300">
                <a:moveTo>
                  <a:pt x="0" y="2413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0" name="object 300"/>
          <p:cNvSpPr/>
          <p:nvPr/>
        </p:nvSpPr>
        <p:spPr>
          <a:xfrm>
            <a:off x="7035799" y="3474211"/>
            <a:ext cx="0" cy="241300"/>
          </a:xfrm>
          <a:custGeom>
            <a:avLst/>
            <a:gdLst/>
            <a:ahLst/>
            <a:cxnLst/>
            <a:rect l="l" t="t" r="r" b="b"/>
            <a:pathLst>
              <a:path w="0" h="241300">
                <a:moveTo>
                  <a:pt x="0" y="2413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1" name="object 301"/>
          <p:cNvSpPr/>
          <p:nvPr/>
        </p:nvSpPr>
        <p:spPr>
          <a:xfrm>
            <a:off x="7353299" y="3474211"/>
            <a:ext cx="0" cy="241300"/>
          </a:xfrm>
          <a:custGeom>
            <a:avLst/>
            <a:gdLst/>
            <a:ahLst/>
            <a:cxnLst/>
            <a:rect l="l" t="t" r="r" b="b"/>
            <a:pathLst>
              <a:path w="0" h="241300">
                <a:moveTo>
                  <a:pt x="0" y="2413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2" name="object 302"/>
          <p:cNvSpPr/>
          <p:nvPr/>
        </p:nvSpPr>
        <p:spPr>
          <a:xfrm>
            <a:off x="546099" y="37155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3" name="object 303"/>
          <p:cNvSpPr/>
          <p:nvPr/>
        </p:nvSpPr>
        <p:spPr>
          <a:xfrm>
            <a:off x="723899" y="37155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4" name="object 304"/>
          <p:cNvSpPr/>
          <p:nvPr/>
        </p:nvSpPr>
        <p:spPr>
          <a:xfrm>
            <a:off x="723899" y="37155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5" name="object 305"/>
          <p:cNvSpPr/>
          <p:nvPr/>
        </p:nvSpPr>
        <p:spPr>
          <a:xfrm>
            <a:off x="1117599" y="37155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6" name="object 306"/>
          <p:cNvSpPr/>
          <p:nvPr/>
        </p:nvSpPr>
        <p:spPr>
          <a:xfrm>
            <a:off x="723899" y="3867911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 h="0">
                <a:moveTo>
                  <a:pt x="0" y="0"/>
                </a:moveTo>
                <a:lnTo>
                  <a:pt x="393700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7" name="object 307"/>
          <p:cNvSpPr/>
          <p:nvPr/>
        </p:nvSpPr>
        <p:spPr>
          <a:xfrm>
            <a:off x="1117599" y="37155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8" name="object 308"/>
          <p:cNvSpPr/>
          <p:nvPr/>
        </p:nvSpPr>
        <p:spPr>
          <a:xfrm>
            <a:off x="1117599" y="3867911"/>
            <a:ext cx="901699" cy="0"/>
          </a:xfrm>
          <a:custGeom>
            <a:avLst/>
            <a:gdLst/>
            <a:ahLst/>
            <a:cxnLst/>
            <a:rect l="l" t="t" r="r" b="b"/>
            <a:pathLst>
              <a:path w="901699" h="0">
                <a:moveTo>
                  <a:pt x="0" y="0"/>
                </a:moveTo>
                <a:lnTo>
                  <a:pt x="901699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9" name="object 309"/>
          <p:cNvSpPr/>
          <p:nvPr/>
        </p:nvSpPr>
        <p:spPr>
          <a:xfrm>
            <a:off x="3454399" y="37155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0" name="object 310"/>
          <p:cNvSpPr/>
          <p:nvPr/>
        </p:nvSpPr>
        <p:spPr>
          <a:xfrm>
            <a:off x="2019299" y="3867911"/>
            <a:ext cx="1435099" cy="0"/>
          </a:xfrm>
          <a:custGeom>
            <a:avLst/>
            <a:gdLst/>
            <a:ahLst/>
            <a:cxnLst/>
            <a:rect l="l" t="t" r="r" b="b"/>
            <a:pathLst>
              <a:path w="1435099" h="0">
                <a:moveTo>
                  <a:pt x="0" y="0"/>
                </a:moveTo>
                <a:lnTo>
                  <a:pt x="1435099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1" name="object 311"/>
          <p:cNvSpPr/>
          <p:nvPr/>
        </p:nvSpPr>
        <p:spPr>
          <a:xfrm>
            <a:off x="3454399" y="37155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2" name="object 312"/>
          <p:cNvSpPr/>
          <p:nvPr/>
        </p:nvSpPr>
        <p:spPr>
          <a:xfrm>
            <a:off x="3454399" y="38679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3" name="object 313"/>
          <p:cNvSpPr/>
          <p:nvPr/>
        </p:nvSpPr>
        <p:spPr>
          <a:xfrm>
            <a:off x="3695699" y="3867911"/>
            <a:ext cx="596900" cy="0"/>
          </a:xfrm>
          <a:custGeom>
            <a:avLst/>
            <a:gdLst/>
            <a:ahLst/>
            <a:cxnLst/>
            <a:rect l="l" t="t" r="r" b="b"/>
            <a:pathLst>
              <a:path w="596900" h="0">
                <a:moveTo>
                  <a:pt x="0" y="0"/>
                </a:moveTo>
                <a:lnTo>
                  <a:pt x="5969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4" name="object 314"/>
          <p:cNvSpPr/>
          <p:nvPr/>
        </p:nvSpPr>
        <p:spPr>
          <a:xfrm>
            <a:off x="4292599" y="3867911"/>
            <a:ext cx="165100" cy="0"/>
          </a:xfrm>
          <a:custGeom>
            <a:avLst/>
            <a:gdLst/>
            <a:ahLst/>
            <a:cxnLst/>
            <a:rect l="l" t="t" r="r" b="b"/>
            <a:pathLst>
              <a:path w="165100" h="0">
                <a:moveTo>
                  <a:pt x="0" y="0"/>
                </a:moveTo>
                <a:lnTo>
                  <a:pt x="165100" y="0"/>
                </a:lnTo>
              </a:path>
            </a:pathLst>
          </a:custGeom>
          <a:ln w="25400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5" name="object 315"/>
          <p:cNvSpPr/>
          <p:nvPr/>
        </p:nvSpPr>
        <p:spPr>
          <a:xfrm>
            <a:off x="4457699" y="3867911"/>
            <a:ext cx="507999" cy="0"/>
          </a:xfrm>
          <a:custGeom>
            <a:avLst/>
            <a:gdLst/>
            <a:ahLst/>
            <a:cxnLst/>
            <a:rect l="l" t="t" r="r" b="b"/>
            <a:pathLst>
              <a:path w="507999" h="0">
                <a:moveTo>
                  <a:pt x="0" y="0"/>
                </a:moveTo>
                <a:lnTo>
                  <a:pt x="507999" y="0"/>
                </a:lnTo>
              </a:path>
            </a:pathLst>
          </a:custGeom>
          <a:ln w="25400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6" name="object 316"/>
          <p:cNvSpPr/>
          <p:nvPr/>
        </p:nvSpPr>
        <p:spPr>
          <a:xfrm>
            <a:off x="4965699" y="3867911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 h="0">
                <a:moveTo>
                  <a:pt x="0" y="0"/>
                </a:moveTo>
                <a:lnTo>
                  <a:pt x="5207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7" name="object 317"/>
          <p:cNvSpPr/>
          <p:nvPr/>
        </p:nvSpPr>
        <p:spPr>
          <a:xfrm>
            <a:off x="5486399" y="38679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25400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8" name="object 318"/>
          <p:cNvSpPr/>
          <p:nvPr/>
        </p:nvSpPr>
        <p:spPr>
          <a:xfrm>
            <a:off x="5727699" y="386791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 h="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9" name="object 319"/>
          <p:cNvSpPr/>
          <p:nvPr/>
        </p:nvSpPr>
        <p:spPr>
          <a:xfrm>
            <a:off x="5918199" y="3867911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 h="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0" name="object 320"/>
          <p:cNvSpPr/>
          <p:nvPr/>
        </p:nvSpPr>
        <p:spPr>
          <a:xfrm>
            <a:off x="6172199" y="3867911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 h="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1" name="object 321"/>
          <p:cNvSpPr/>
          <p:nvPr/>
        </p:nvSpPr>
        <p:spPr>
          <a:xfrm>
            <a:off x="6375399" y="3867911"/>
            <a:ext cx="355600" cy="0"/>
          </a:xfrm>
          <a:custGeom>
            <a:avLst/>
            <a:gdLst/>
            <a:ahLst/>
            <a:cxnLst/>
            <a:rect l="l" t="t" r="r" b="b"/>
            <a:pathLst>
              <a:path w="355600" h="0">
                <a:moveTo>
                  <a:pt x="0" y="0"/>
                </a:moveTo>
                <a:lnTo>
                  <a:pt x="355600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2" name="object 322"/>
          <p:cNvSpPr/>
          <p:nvPr/>
        </p:nvSpPr>
        <p:spPr>
          <a:xfrm>
            <a:off x="7035799" y="37155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3" name="object 323"/>
          <p:cNvSpPr/>
          <p:nvPr/>
        </p:nvSpPr>
        <p:spPr>
          <a:xfrm>
            <a:off x="6730999" y="3867911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4" name="object 324"/>
          <p:cNvSpPr/>
          <p:nvPr/>
        </p:nvSpPr>
        <p:spPr>
          <a:xfrm>
            <a:off x="7035799" y="37155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5" name="object 325"/>
          <p:cNvSpPr/>
          <p:nvPr/>
        </p:nvSpPr>
        <p:spPr>
          <a:xfrm>
            <a:off x="546099" y="38679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6" name="object 326"/>
          <p:cNvSpPr/>
          <p:nvPr/>
        </p:nvSpPr>
        <p:spPr>
          <a:xfrm>
            <a:off x="723899" y="38679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7" name="object 327"/>
          <p:cNvSpPr/>
          <p:nvPr/>
        </p:nvSpPr>
        <p:spPr>
          <a:xfrm>
            <a:off x="723899" y="38679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8" name="object 328"/>
          <p:cNvSpPr/>
          <p:nvPr/>
        </p:nvSpPr>
        <p:spPr>
          <a:xfrm>
            <a:off x="1117599" y="38679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9" name="object 329"/>
          <p:cNvSpPr/>
          <p:nvPr/>
        </p:nvSpPr>
        <p:spPr>
          <a:xfrm>
            <a:off x="723899" y="3867911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 h="0">
                <a:moveTo>
                  <a:pt x="0" y="0"/>
                </a:moveTo>
                <a:lnTo>
                  <a:pt x="393700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0" name="object 330"/>
          <p:cNvSpPr/>
          <p:nvPr/>
        </p:nvSpPr>
        <p:spPr>
          <a:xfrm>
            <a:off x="1117599" y="38679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1" name="object 331"/>
          <p:cNvSpPr/>
          <p:nvPr/>
        </p:nvSpPr>
        <p:spPr>
          <a:xfrm>
            <a:off x="3454399" y="38679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2" name="object 332"/>
          <p:cNvSpPr/>
          <p:nvPr/>
        </p:nvSpPr>
        <p:spPr>
          <a:xfrm>
            <a:off x="1117599" y="3867911"/>
            <a:ext cx="2336799" cy="0"/>
          </a:xfrm>
          <a:custGeom>
            <a:avLst/>
            <a:gdLst/>
            <a:ahLst/>
            <a:cxnLst/>
            <a:rect l="l" t="t" r="r" b="b"/>
            <a:pathLst>
              <a:path w="2336799" h="0">
                <a:moveTo>
                  <a:pt x="0" y="0"/>
                </a:moveTo>
                <a:lnTo>
                  <a:pt x="2336799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3" name="object 333"/>
          <p:cNvSpPr/>
          <p:nvPr/>
        </p:nvSpPr>
        <p:spPr>
          <a:xfrm>
            <a:off x="3454399" y="38679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4" name="object 334"/>
          <p:cNvSpPr/>
          <p:nvPr/>
        </p:nvSpPr>
        <p:spPr>
          <a:xfrm>
            <a:off x="3695699" y="38679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5" name="object 335"/>
          <p:cNvSpPr/>
          <p:nvPr/>
        </p:nvSpPr>
        <p:spPr>
          <a:xfrm>
            <a:off x="3454399" y="38679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6" name="object 336"/>
          <p:cNvSpPr/>
          <p:nvPr/>
        </p:nvSpPr>
        <p:spPr>
          <a:xfrm>
            <a:off x="3454399" y="40203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25400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7" name="object 337"/>
          <p:cNvSpPr/>
          <p:nvPr/>
        </p:nvSpPr>
        <p:spPr>
          <a:xfrm>
            <a:off x="3695699" y="38679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8" name="object 338"/>
          <p:cNvSpPr/>
          <p:nvPr/>
        </p:nvSpPr>
        <p:spPr>
          <a:xfrm>
            <a:off x="3695699" y="3867911"/>
            <a:ext cx="596900" cy="0"/>
          </a:xfrm>
          <a:custGeom>
            <a:avLst/>
            <a:gdLst/>
            <a:ahLst/>
            <a:cxnLst/>
            <a:rect l="l" t="t" r="r" b="b"/>
            <a:pathLst>
              <a:path w="596900" h="0">
                <a:moveTo>
                  <a:pt x="0" y="0"/>
                </a:moveTo>
                <a:lnTo>
                  <a:pt x="5969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9" name="object 339"/>
          <p:cNvSpPr/>
          <p:nvPr/>
        </p:nvSpPr>
        <p:spPr>
          <a:xfrm>
            <a:off x="3695699" y="4020311"/>
            <a:ext cx="596900" cy="0"/>
          </a:xfrm>
          <a:custGeom>
            <a:avLst/>
            <a:gdLst/>
            <a:ahLst/>
            <a:cxnLst/>
            <a:rect l="l" t="t" r="r" b="b"/>
            <a:pathLst>
              <a:path w="596900" h="0">
                <a:moveTo>
                  <a:pt x="0" y="0"/>
                </a:moveTo>
                <a:lnTo>
                  <a:pt x="596900" y="0"/>
                </a:lnTo>
              </a:path>
            </a:pathLst>
          </a:custGeom>
          <a:ln w="25400">
            <a:solidFill>
              <a:srgbClr val="21212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0" name="object 340"/>
          <p:cNvSpPr/>
          <p:nvPr/>
        </p:nvSpPr>
        <p:spPr>
          <a:xfrm>
            <a:off x="4457699" y="38679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3B3B3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1" name="object 341"/>
          <p:cNvSpPr/>
          <p:nvPr/>
        </p:nvSpPr>
        <p:spPr>
          <a:xfrm>
            <a:off x="4292599" y="3867911"/>
            <a:ext cx="165100" cy="0"/>
          </a:xfrm>
          <a:custGeom>
            <a:avLst/>
            <a:gdLst/>
            <a:ahLst/>
            <a:cxnLst/>
            <a:rect l="l" t="t" r="r" b="b"/>
            <a:pathLst>
              <a:path w="165100" h="0">
                <a:moveTo>
                  <a:pt x="0" y="0"/>
                </a:moveTo>
                <a:lnTo>
                  <a:pt x="165100" y="0"/>
                </a:lnTo>
              </a:path>
            </a:pathLst>
          </a:custGeom>
          <a:ln w="25400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2" name="object 342"/>
          <p:cNvSpPr/>
          <p:nvPr/>
        </p:nvSpPr>
        <p:spPr>
          <a:xfrm>
            <a:off x="4292599" y="4020311"/>
            <a:ext cx="165100" cy="0"/>
          </a:xfrm>
          <a:custGeom>
            <a:avLst/>
            <a:gdLst/>
            <a:ahLst/>
            <a:cxnLst/>
            <a:rect l="l" t="t" r="r" b="b"/>
            <a:pathLst>
              <a:path w="165100" h="0">
                <a:moveTo>
                  <a:pt x="0" y="0"/>
                </a:moveTo>
                <a:lnTo>
                  <a:pt x="165100" y="0"/>
                </a:lnTo>
              </a:path>
            </a:pathLst>
          </a:custGeom>
          <a:ln w="25400">
            <a:solidFill>
              <a:srgbClr val="3B3B3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3" name="object 343"/>
          <p:cNvSpPr/>
          <p:nvPr/>
        </p:nvSpPr>
        <p:spPr>
          <a:xfrm>
            <a:off x="4457699" y="38679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3B3B3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4" name="object 344"/>
          <p:cNvSpPr/>
          <p:nvPr/>
        </p:nvSpPr>
        <p:spPr>
          <a:xfrm>
            <a:off x="5486399" y="38679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126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5" name="object 345"/>
          <p:cNvSpPr/>
          <p:nvPr/>
        </p:nvSpPr>
        <p:spPr>
          <a:xfrm>
            <a:off x="4457699" y="3867911"/>
            <a:ext cx="1028699" cy="0"/>
          </a:xfrm>
          <a:custGeom>
            <a:avLst/>
            <a:gdLst/>
            <a:ahLst/>
            <a:cxnLst/>
            <a:rect l="l" t="t" r="r" b="b"/>
            <a:pathLst>
              <a:path w="1028699" h="0">
                <a:moveTo>
                  <a:pt x="0" y="0"/>
                </a:moveTo>
                <a:lnTo>
                  <a:pt x="1028699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6" name="object 346"/>
          <p:cNvSpPr/>
          <p:nvPr/>
        </p:nvSpPr>
        <p:spPr>
          <a:xfrm>
            <a:off x="4457699" y="4020311"/>
            <a:ext cx="1028699" cy="0"/>
          </a:xfrm>
          <a:custGeom>
            <a:avLst/>
            <a:gdLst/>
            <a:ahLst/>
            <a:cxnLst/>
            <a:rect l="l" t="t" r="r" b="b"/>
            <a:pathLst>
              <a:path w="1028699" h="0">
                <a:moveTo>
                  <a:pt x="0" y="0"/>
                </a:moveTo>
                <a:lnTo>
                  <a:pt x="1028699" y="0"/>
                </a:lnTo>
              </a:path>
            </a:pathLst>
          </a:custGeom>
          <a:ln w="25400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7" name="object 347"/>
          <p:cNvSpPr/>
          <p:nvPr/>
        </p:nvSpPr>
        <p:spPr>
          <a:xfrm>
            <a:off x="5486399" y="38679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126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8" name="object 348"/>
          <p:cNvSpPr/>
          <p:nvPr/>
        </p:nvSpPr>
        <p:spPr>
          <a:xfrm>
            <a:off x="6172199" y="38679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9" name="object 349"/>
          <p:cNvSpPr/>
          <p:nvPr/>
        </p:nvSpPr>
        <p:spPr>
          <a:xfrm>
            <a:off x="5486399" y="3867911"/>
            <a:ext cx="685800" cy="0"/>
          </a:xfrm>
          <a:custGeom>
            <a:avLst/>
            <a:gdLst/>
            <a:ahLst/>
            <a:cxnLst/>
            <a:rect l="l" t="t" r="r" b="b"/>
            <a:pathLst>
              <a:path w="685800" h="0">
                <a:moveTo>
                  <a:pt x="0" y="0"/>
                </a:moveTo>
                <a:lnTo>
                  <a:pt x="685800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0" name="object 350"/>
          <p:cNvSpPr/>
          <p:nvPr/>
        </p:nvSpPr>
        <p:spPr>
          <a:xfrm>
            <a:off x="5486399" y="4020311"/>
            <a:ext cx="685800" cy="0"/>
          </a:xfrm>
          <a:custGeom>
            <a:avLst/>
            <a:gdLst/>
            <a:ahLst/>
            <a:cxnLst/>
            <a:rect l="l" t="t" r="r" b="b"/>
            <a:pathLst>
              <a:path w="685800" h="0">
                <a:moveTo>
                  <a:pt x="0" y="0"/>
                </a:moveTo>
                <a:lnTo>
                  <a:pt x="685800" y="0"/>
                </a:lnTo>
              </a:path>
            </a:pathLst>
          </a:custGeom>
          <a:ln w="25400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1" name="object 351"/>
          <p:cNvSpPr/>
          <p:nvPr/>
        </p:nvSpPr>
        <p:spPr>
          <a:xfrm>
            <a:off x="6172199" y="38679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2" name="object 352"/>
          <p:cNvSpPr/>
          <p:nvPr/>
        </p:nvSpPr>
        <p:spPr>
          <a:xfrm>
            <a:off x="7035799" y="38679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3" name="object 353"/>
          <p:cNvSpPr/>
          <p:nvPr/>
        </p:nvSpPr>
        <p:spPr>
          <a:xfrm>
            <a:off x="6172199" y="3867911"/>
            <a:ext cx="863600" cy="0"/>
          </a:xfrm>
          <a:custGeom>
            <a:avLst/>
            <a:gdLst/>
            <a:ahLst/>
            <a:cxnLst/>
            <a:rect l="l" t="t" r="r" b="b"/>
            <a:pathLst>
              <a:path w="863600" h="0">
                <a:moveTo>
                  <a:pt x="0" y="0"/>
                </a:moveTo>
                <a:lnTo>
                  <a:pt x="863600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4" name="object 354"/>
          <p:cNvSpPr/>
          <p:nvPr/>
        </p:nvSpPr>
        <p:spPr>
          <a:xfrm>
            <a:off x="6172199" y="4020311"/>
            <a:ext cx="863600" cy="0"/>
          </a:xfrm>
          <a:custGeom>
            <a:avLst/>
            <a:gdLst/>
            <a:ahLst/>
            <a:cxnLst/>
            <a:rect l="l" t="t" r="r" b="b"/>
            <a:pathLst>
              <a:path w="863600" h="0">
                <a:moveTo>
                  <a:pt x="0" y="0"/>
                </a:moveTo>
                <a:lnTo>
                  <a:pt x="863600" y="0"/>
                </a:lnTo>
              </a:path>
            </a:pathLst>
          </a:custGeom>
          <a:ln w="12700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5" name="object 355"/>
          <p:cNvSpPr/>
          <p:nvPr/>
        </p:nvSpPr>
        <p:spPr>
          <a:xfrm>
            <a:off x="7035799" y="38679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6" name="object 356"/>
          <p:cNvSpPr/>
          <p:nvPr/>
        </p:nvSpPr>
        <p:spPr>
          <a:xfrm>
            <a:off x="546099" y="40203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7" name="object 357"/>
          <p:cNvSpPr/>
          <p:nvPr/>
        </p:nvSpPr>
        <p:spPr>
          <a:xfrm>
            <a:off x="723899" y="40203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8" name="object 358"/>
          <p:cNvSpPr/>
          <p:nvPr/>
        </p:nvSpPr>
        <p:spPr>
          <a:xfrm>
            <a:off x="723899" y="40203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9" name="object 359"/>
          <p:cNvSpPr/>
          <p:nvPr/>
        </p:nvSpPr>
        <p:spPr>
          <a:xfrm>
            <a:off x="1117599" y="40203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0" name="object 360"/>
          <p:cNvSpPr/>
          <p:nvPr/>
        </p:nvSpPr>
        <p:spPr>
          <a:xfrm>
            <a:off x="1117599" y="40203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1" name="object 361"/>
          <p:cNvSpPr/>
          <p:nvPr/>
        </p:nvSpPr>
        <p:spPr>
          <a:xfrm>
            <a:off x="3454399" y="40203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2" name="object 362"/>
          <p:cNvSpPr/>
          <p:nvPr/>
        </p:nvSpPr>
        <p:spPr>
          <a:xfrm>
            <a:off x="3454399" y="40203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3" name="object 363"/>
          <p:cNvSpPr/>
          <p:nvPr/>
        </p:nvSpPr>
        <p:spPr>
          <a:xfrm>
            <a:off x="3695699" y="40203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126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4" name="object 364"/>
          <p:cNvSpPr/>
          <p:nvPr/>
        </p:nvSpPr>
        <p:spPr>
          <a:xfrm>
            <a:off x="3454399" y="40203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25400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5" name="object 365"/>
          <p:cNvSpPr/>
          <p:nvPr/>
        </p:nvSpPr>
        <p:spPr>
          <a:xfrm>
            <a:off x="3695699" y="40203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126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6" name="object 366"/>
          <p:cNvSpPr/>
          <p:nvPr/>
        </p:nvSpPr>
        <p:spPr>
          <a:xfrm>
            <a:off x="3695699" y="4020311"/>
            <a:ext cx="596900" cy="0"/>
          </a:xfrm>
          <a:custGeom>
            <a:avLst/>
            <a:gdLst/>
            <a:ahLst/>
            <a:cxnLst/>
            <a:rect l="l" t="t" r="r" b="b"/>
            <a:pathLst>
              <a:path w="596900" h="0">
                <a:moveTo>
                  <a:pt x="0" y="0"/>
                </a:moveTo>
                <a:lnTo>
                  <a:pt x="596900" y="0"/>
                </a:lnTo>
              </a:path>
            </a:pathLst>
          </a:custGeom>
          <a:ln w="25400">
            <a:solidFill>
              <a:srgbClr val="3B3B3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7" name="object 367"/>
          <p:cNvSpPr/>
          <p:nvPr/>
        </p:nvSpPr>
        <p:spPr>
          <a:xfrm>
            <a:off x="4457699" y="40203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3B3B3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8" name="object 368"/>
          <p:cNvSpPr/>
          <p:nvPr/>
        </p:nvSpPr>
        <p:spPr>
          <a:xfrm>
            <a:off x="4292599" y="4020311"/>
            <a:ext cx="165100" cy="0"/>
          </a:xfrm>
          <a:custGeom>
            <a:avLst/>
            <a:gdLst/>
            <a:ahLst/>
            <a:cxnLst/>
            <a:rect l="l" t="t" r="r" b="b"/>
            <a:pathLst>
              <a:path w="165100" h="0">
                <a:moveTo>
                  <a:pt x="0" y="0"/>
                </a:moveTo>
                <a:lnTo>
                  <a:pt x="165100" y="0"/>
                </a:lnTo>
              </a:path>
            </a:pathLst>
          </a:custGeom>
          <a:ln w="25400">
            <a:solidFill>
              <a:srgbClr val="3B3B3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9" name="object 369"/>
          <p:cNvSpPr/>
          <p:nvPr/>
        </p:nvSpPr>
        <p:spPr>
          <a:xfrm>
            <a:off x="4457699" y="40203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3B3B3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0" name="object 370"/>
          <p:cNvSpPr/>
          <p:nvPr/>
        </p:nvSpPr>
        <p:spPr>
          <a:xfrm>
            <a:off x="4457699" y="4020311"/>
            <a:ext cx="507999" cy="0"/>
          </a:xfrm>
          <a:custGeom>
            <a:avLst/>
            <a:gdLst/>
            <a:ahLst/>
            <a:cxnLst/>
            <a:rect l="l" t="t" r="r" b="b"/>
            <a:pathLst>
              <a:path w="507999" h="0">
                <a:moveTo>
                  <a:pt x="0" y="0"/>
                </a:moveTo>
                <a:lnTo>
                  <a:pt x="507999" y="0"/>
                </a:lnTo>
              </a:path>
            </a:pathLst>
          </a:custGeom>
          <a:ln w="25400">
            <a:solidFill>
              <a:srgbClr val="3B3B3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1" name="object 371"/>
          <p:cNvSpPr/>
          <p:nvPr/>
        </p:nvSpPr>
        <p:spPr>
          <a:xfrm>
            <a:off x="5486399" y="40203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126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2" name="object 372"/>
          <p:cNvSpPr/>
          <p:nvPr/>
        </p:nvSpPr>
        <p:spPr>
          <a:xfrm>
            <a:off x="4965699" y="4020311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 h="0">
                <a:moveTo>
                  <a:pt x="0" y="0"/>
                </a:moveTo>
                <a:lnTo>
                  <a:pt x="520700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3" name="object 373"/>
          <p:cNvSpPr/>
          <p:nvPr/>
        </p:nvSpPr>
        <p:spPr>
          <a:xfrm>
            <a:off x="5486399" y="40203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126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4" name="object 374"/>
          <p:cNvSpPr/>
          <p:nvPr/>
        </p:nvSpPr>
        <p:spPr>
          <a:xfrm>
            <a:off x="5486399" y="40203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25400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5" name="object 375"/>
          <p:cNvSpPr/>
          <p:nvPr/>
        </p:nvSpPr>
        <p:spPr>
          <a:xfrm>
            <a:off x="5727699" y="402031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 h="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25400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6" name="object 376"/>
          <p:cNvSpPr/>
          <p:nvPr/>
        </p:nvSpPr>
        <p:spPr>
          <a:xfrm>
            <a:off x="6172199" y="40203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7" name="object 377"/>
          <p:cNvSpPr/>
          <p:nvPr/>
        </p:nvSpPr>
        <p:spPr>
          <a:xfrm>
            <a:off x="5918199" y="4020311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 h="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12700">
            <a:solidFill>
              <a:srgbClr val="3B3B3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8" name="object 378"/>
          <p:cNvSpPr/>
          <p:nvPr/>
        </p:nvSpPr>
        <p:spPr>
          <a:xfrm>
            <a:off x="6172199" y="40203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9" name="object 379"/>
          <p:cNvSpPr/>
          <p:nvPr/>
        </p:nvSpPr>
        <p:spPr>
          <a:xfrm>
            <a:off x="6172199" y="4020311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 h="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127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0" name="object 380"/>
          <p:cNvSpPr/>
          <p:nvPr/>
        </p:nvSpPr>
        <p:spPr>
          <a:xfrm>
            <a:off x="6375399" y="4020311"/>
            <a:ext cx="355600" cy="0"/>
          </a:xfrm>
          <a:custGeom>
            <a:avLst/>
            <a:gdLst/>
            <a:ahLst/>
            <a:cxnLst/>
            <a:rect l="l" t="t" r="r" b="b"/>
            <a:pathLst>
              <a:path w="355600" h="0">
                <a:moveTo>
                  <a:pt x="0" y="0"/>
                </a:moveTo>
                <a:lnTo>
                  <a:pt x="355600" y="0"/>
                </a:lnTo>
              </a:path>
            </a:pathLst>
          </a:custGeom>
          <a:ln w="25400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1" name="object 381"/>
          <p:cNvSpPr/>
          <p:nvPr/>
        </p:nvSpPr>
        <p:spPr>
          <a:xfrm>
            <a:off x="7035799" y="40203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2" name="object 382"/>
          <p:cNvSpPr/>
          <p:nvPr/>
        </p:nvSpPr>
        <p:spPr>
          <a:xfrm>
            <a:off x="6730999" y="4020311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12700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3" name="object 383"/>
          <p:cNvSpPr/>
          <p:nvPr/>
        </p:nvSpPr>
        <p:spPr>
          <a:xfrm>
            <a:off x="7035799" y="40203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4" name="object 384"/>
          <p:cNvSpPr/>
          <p:nvPr/>
        </p:nvSpPr>
        <p:spPr>
          <a:xfrm>
            <a:off x="7353299" y="40203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5" name="object 385"/>
          <p:cNvSpPr/>
          <p:nvPr/>
        </p:nvSpPr>
        <p:spPr>
          <a:xfrm>
            <a:off x="546099" y="4248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6" name="object 386"/>
          <p:cNvSpPr/>
          <p:nvPr/>
        </p:nvSpPr>
        <p:spPr>
          <a:xfrm>
            <a:off x="723899" y="4248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7" name="object 387"/>
          <p:cNvSpPr/>
          <p:nvPr/>
        </p:nvSpPr>
        <p:spPr>
          <a:xfrm>
            <a:off x="723899" y="4248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8" name="object 388"/>
          <p:cNvSpPr/>
          <p:nvPr/>
        </p:nvSpPr>
        <p:spPr>
          <a:xfrm>
            <a:off x="1117599" y="4248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9" name="object 389"/>
          <p:cNvSpPr/>
          <p:nvPr/>
        </p:nvSpPr>
        <p:spPr>
          <a:xfrm>
            <a:off x="1117599" y="4248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0" name="object 390"/>
          <p:cNvSpPr/>
          <p:nvPr/>
        </p:nvSpPr>
        <p:spPr>
          <a:xfrm>
            <a:off x="3454399" y="4248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1" name="object 391"/>
          <p:cNvSpPr/>
          <p:nvPr/>
        </p:nvSpPr>
        <p:spPr>
          <a:xfrm>
            <a:off x="3454399" y="4248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2" name="object 392"/>
          <p:cNvSpPr/>
          <p:nvPr/>
        </p:nvSpPr>
        <p:spPr>
          <a:xfrm>
            <a:off x="3695699" y="4248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3" name="object 393"/>
          <p:cNvSpPr/>
          <p:nvPr/>
        </p:nvSpPr>
        <p:spPr>
          <a:xfrm>
            <a:off x="3695699" y="4248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4" name="object 394"/>
          <p:cNvSpPr/>
          <p:nvPr/>
        </p:nvSpPr>
        <p:spPr>
          <a:xfrm>
            <a:off x="4457699" y="4248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3B3B3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5" name="object 395"/>
          <p:cNvSpPr/>
          <p:nvPr/>
        </p:nvSpPr>
        <p:spPr>
          <a:xfrm>
            <a:off x="4457699" y="4248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3B3B3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6" name="object 396"/>
          <p:cNvSpPr/>
          <p:nvPr/>
        </p:nvSpPr>
        <p:spPr>
          <a:xfrm>
            <a:off x="5486399" y="4248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7" name="object 397"/>
          <p:cNvSpPr/>
          <p:nvPr/>
        </p:nvSpPr>
        <p:spPr>
          <a:xfrm>
            <a:off x="5486399" y="4248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8" name="object 398"/>
          <p:cNvSpPr/>
          <p:nvPr/>
        </p:nvSpPr>
        <p:spPr>
          <a:xfrm>
            <a:off x="6172199" y="4248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9" name="object 399"/>
          <p:cNvSpPr/>
          <p:nvPr/>
        </p:nvSpPr>
        <p:spPr>
          <a:xfrm>
            <a:off x="6172199" y="4248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0" name="object 400"/>
          <p:cNvSpPr/>
          <p:nvPr/>
        </p:nvSpPr>
        <p:spPr>
          <a:xfrm>
            <a:off x="7035799" y="4248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3B3B3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1" name="object 401"/>
          <p:cNvSpPr/>
          <p:nvPr/>
        </p:nvSpPr>
        <p:spPr>
          <a:xfrm>
            <a:off x="7035799" y="4248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3B3B3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2" name="object 402"/>
          <p:cNvSpPr/>
          <p:nvPr/>
        </p:nvSpPr>
        <p:spPr>
          <a:xfrm>
            <a:off x="7353299" y="4248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3" name="object 403"/>
          <p:cNvSpPr/>
          <p:nvPr/>
        </p:nvSpPr>
        <p:spPr>
          <a:xfrm>
            <a:off x="546099" y="4439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4" name="object 404"/>
          <p:cNvSpPr/>
          <p:nvPr/>
        </p:nvSpPr>
        <p:spPr>
          <a:xfrm>
            <a:off x="723899" y="4439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5" name="object 405"/>
          <p:cNvSpPr/>
          <p:nvPr/>
        </p:nvSpPr>
        <p:spPr>
          <a:xfrm>
            <a:off x="723899" y="4439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6" name="object 406"/>
          <p:cNvSpPr/>
          <p:nvPr/>
        </p:nvSpPr>
        <p:spPr>
          <a:xfrm>
            <a:off x="1117599" y="4439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7" name="object 407"/>
          <p:cNvSpPr/>
          <p:nvPr/>
        </p:nvSpPr>
        <p:spPr>
          <a:xfrm>
            <a:off x="1117599" y="4439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8" name="object 408"/>
          <p:cNvSpPr/>
          <p:nvPr/>
        </p:nvSpPr>
        <p:spPr>
          <a:xfrm>
            <a:off x="3454399" y="4439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9" name="object 409"/>
          <p:cNvSpPr/>
          <p:nvPr/>
        </p:nvSpPr>
        <p:spPr>
          <a:xfrm>
            <a:off x="3454399" y="4439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0" name="object 410"/>
          <p:cNvSpPr/>
          <p:nvPr/>
        </p:nvSpPr>
        <p:spPr>
          <a:xfrm>
            <a:off x="3695699" y="4439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1" name="object 411"/>
          <p:cNvSpPr/>
          <p:nvPr/>
        </p:nvSpPr>
        <p:spPr>
          <a:xfrm>
            <a:off x="3695699" y="4439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2" name="object 412"/>
          <p:cNvSpPr/>
          <p:nvPr/>
        </p:nvSpPr>
        <p:spPr>
          <a:xfrm>
            <a:off x="4457699" y="4439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3B3B3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3" name="object 413"/>
          <p:cNvSpPr/>
          <p:nvPr/>
        </p:nvSpPr>
        <p:spPr>
          <a:xfrm>
            <a:off x="4457699" y="4439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3B3B3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4" name="object 414"/>
          <p:cNvSpPr/>
          <p:nvPr/>
        </p:nvSpPr>
        <p:spPr>
          <a:xfrm>
            <a:off x="5486399" y="4439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5" name="object 415"/>
          <p:cNvSpPr/>
          <p:nvPr/>
        </p:nvSpPr>
        <p:spPr>
          <a:xfrm>
            <a:off x="5486399" y="4439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6" name="object 416"/>
          <p:cNvSpPr/>
          <p:nvPr/>
        </p:nvSpPr>
        <p:spPr>
          <a:xfrm>
            <a:off x="6172199" y="4439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7" name="object 417"/>
          <p:cNvSpPr/>
          <p:nvPr/>
        </p:nvSpPr>
        <p:spPr>
          <a:xfrm>
            <a:off x="6172199" y="4439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8" name="object 418"/>
          <p:cNvSpPr/>
          <p:nvPr/>
        </p:nvSpPr>
        <p:spPr>
          <a:xfrm>
            <a:off x="7035799" y="4439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21212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9" name="object 419"/>
          <p:cNvSpPr/>
          <p:nvPr/>
        </p:nvSpPr>
        <p:spPr>
          <a:xfrm>
            <a:off x="7035799" y="4439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21212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0" name="object 420"/>
          <p:cNvSpPr/>
          <p:nvPr/>
        </p:nvSpPr>
        <p:spPr>
          <a:xfrm>
            <a:off x="7353299" y="4439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1" name="object 421"/>
          <p:cNvSpPr/>
          <p:nvPr/>
        </p:nvSpPr>
        <p:spPr>
          <a:xfrm>
            <a:off x="546099" y="4629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2" name="object 422"/>
          <p:cNvSpPr/>
          <p:nvPr/>
        </p:nvSpPr>
        <p:spPr>
          <a:xfrm>
            <a:off x="723899" y="4629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3" name="object 423"/>
          <p:cNvSpPr/>
          <p:nvPr/>
        </p:nvSpPr>
        <p:spPr>
          <a:xfrm>
            <a:off x="723899" y="4629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4" name="object 424"/>
          <p:cNvSpPr/>
          <p:nvPr/>
        </p:nvSpPr>
        <p:spPr>
          <a:xfrm>
            <a:off x="1117599" y="4629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5" name="object 425"/>
          <p:cNvSpPr/>
          <p:nvPr/>
        </p:nvSpPr>
        <p:spPr>
          <a:xfrm>
            <a:off x="723899" y="4820411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 h="0">
                <a:moveTo>
                  <a:pt x="0" y="0"/>
                </a:moveTo>
                <a:lnTo>
                  <a:pt x="393700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6" name="object 426"/>
          <p:cNvSpPr/>
          <p:nvPr/>
        </p:nvSpPr>
        <p:spPr>
          <a:xfrm>
            <a:off x="1117599" y="4629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7" name="object 427"/>
          <p:cNvSpPr/>
          <p:nvPr/>
        </p:nvSpPr>
        <p:spPr>
          <a:xfrm>
            <a:off x="1117599" y="4820411"/>
            <a:ext cx="901699" cy="0"/>
          </a:xfrm>
          <a:custGeom>
            <a:avLst/>
            <a:gdLst/>
            <a:ahLst/>
            <a:cxnLst/>
            <a:rect l="l" t="t" r="r" b="b"/>
            <a:pathLst>
              <a:path w="901699" h="0">
                <a:moveTo>
                  <a:pt x="0" y="0"/>
                </a:moveTo>
                <a:lnTo>
                  <a:pt x="901699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8" name="object 428"/>
          <p:cNvSpPr/>
          <p:nvPr/>
        </p:nvSpPr>
        <p:spPr>
          <a:xfrm>
            <a:off x="3454399" y="4629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9" name="object 429"/>
          <p:cNvSpPr/>
          <p:nvPr/>
        </p:nvSpPr>
        <p:spPr>
          <a:xfrm>
            <a:off x="2019299" y="4820411"/>
            <a:ext cx="1435099" cy="0"/>
          </a:xfrm>
          <a:custGeom>
            <a:avLst/>
            <a:gdLst/>
            <a:ahLst/>
            <a:cxnLst/>
            <a:rect l="l" t="t" r="r" b="b"/>
            <a:pathLst>
              <a:path w="1435099" h="0">
                <a:moveTo>
                  <a:pt x="0" y="0"/>
                </a:moveTo>
                <a:lnTo>
                  <a:pt x="1435099" y="0"/>
                </a:lnTo>
              </a:path>
            </a:pathLst>
          </a:custGeom>
          <a:ln w="25400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0" name="object 430"/>
          <p:cNvSpPr/>
          <p:nvPr/>
        </p:nvSpPr>
        <p:spPr>
          <a:xfrm>
            <a:off x="3454399" y="4629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1" name="object 431"/>
          <p:cNvSpPr/>
          <p:nvPr/>
        </p:nvSpPr>
        <p:spPr>
          <a:xfrm>
            <a:off x="3695699" y="4629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26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2" name="object 432"/>
          <p:cNvSpPr/>
          <p:nvPr/>
        </p:nvSpPr>
        <p:spPr>
          <a:xfrm>
            <a:off x="3454399" y="48204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3" name="object 433"/>
          <p:cNvSpPr/>
          <p:nvPr/>
        </p:nvSpPr>
        <p:spPr>
          <a:xfrm>
            <a:off x="3695699" y="4629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2699">
            <a:solidFill>
              <a:srgbClr val="CAC6D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4" name="object 434"/>
          <p:cNvSpPr/>
          <p:nvPr/>
        </p:nvSpPr>
        <p:spPr>
          <a:xfrm>
            <a:off x="3695699" y="4807711"/>
            <a:ext cx="596900" cy="25400"/>
          </a:xfrm>
          <a:custGeom>
            <a:avLst/>
            <a:gdLst/>
            <a:ahLst/>
            <a:cxnLst/>
            <a:rect l="l" t="t" r="r" b="b"/>
            <a:pathLst>
              <a:path w="596900" h="25400">
                <a:moveTo>
                  <a:pt x="0" y="25400"/>
                </a:moveTo>
                <a:lnTo>
                  <a:pt x="596900" y="25400"/>
                </a:lnTo>
                <a:lnTo>
                  <a:pt x="5969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8B3C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5" name="object 435"/>
          <p:cNvSpPr/>
          <p:nvPr/>
        </p:nvSpPr>
        <p:spPr>
          <a:xfrm>
            <a:off x="4457699" y="4629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6" name="object 436"/>
          <p:cNvSpPr/>
          <p:nvPr/>
        </p:nvSpPr>
        <p:spPr>
          <a:xfrm>
            <a:off x="4292599" y="4820411"/>
            <a:ext cx="165100" cy="0"/>
          </a:xfrm>
          <a:custGeom>
            <a:avLst/>
            <a:gdLst/>
            <a:ahLst/>
            <a:cxnLst/>
            <a:rect l="l" t="t" r="r" b="b"/>
            <a:pathLst>
              <a:path w="165100" h="0">
                <a:moveTo>
                  <a:pt x="0" y="0"/>
                </a:moveTo>
                <a:lnTo>
                  <a:pt x="165100" y="0"/>
                </a:lnTo>
              </a:path>
            </a:pathLst>
          </a:custGeom>
          <a:ln w="25400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7" name="object 437"/>
          <p:cNvSpPr/>
          <p:nvPr/>
        </p:nvSpPr>
        <p:spPr>
          <a:xfrm>
            <a:off x="4457699" y="4629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8" name="object 438"/>
          <p:cNvSpPr/>
          <p:nvPr/>
        </p:nvSpPr>
        <p:spPr>
          <a:xfrm>
            <a:off x="4457699" y="4807711"/>
            <a:ext cx="507999" cy="25400"/>
          </a:xfrm>
          <a:custGeom>
            <a:avLst/>
            <a:gdLst/>
            <a:ahLst/>
            <a:cxnLst/>
            <a:rect l="l" t="t" r="r" b="b"/>
            <a:pathLst>
              <a:path w="507999" h="25400">
                <a:moveTo>
                  <a:pt x="0" y="25400"/>
                </a:moveTo>
                <a:lnTo>
                  <a:pt x="507999" y="25400"/>
                </a:lnTo>
                <a:lnTo>
                  <a:pt x="5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A0A0A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9" name="object 439"/>
          <p:cNvSpPr/>
          <p:nvPr/>
        </p:nvSpPr>
        <p:spPr>
          <a:xfrm>
            <a:off x="5486399" y="4629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26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0" name="object 440"/>
          <p:cNvSpPr/>
          <p:nvPr/>
        </p:nvSpPr>
        <p:spPr>
          <a:xfrm>
            <a:off x="4965699" y="4820411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 h="0">
                <a:moveTo>
                  <a:pt x="0" y="0"/>
                </a:moveTo>
                <a:lnTo>
                  <a:pt x="520700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1" name="object 441"/>
          <p:cNvSpPr/>
          <p:nvPr/>
        </p:nvSpPr>
        <p:spPr>
          <a:xfrm>
            <a:off x="5486399" y="4629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26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2" name="object 442"/>
          <p:cNvSpPr/>
          <p:nvPr/>
        </p:nvSpPr>
        <p:spPr>
          <a:xfrm>
            <a:off x="5486399" y="4807711"/>
            <a:ext cx="241300" cy="25400"/>
          </a:xfrm>
          <a:custGeom>
            <a:avLst/>
            <a:gdLst/>
            <a:ahLst/>
            <a:cxnLst/>
            <a:rect l="l" t="t" r="r" b="b"/>
            <a:pathLst>
              <a:path w="241300" h="25400">
                <a:moveTo>
                  <a:pt x="0" y="25400"/>
                </a:moveTo>
                <a:lnTo>
                  <a:pt x="241300" y="25400"/>
                </a:lnTo>
                <a:lnTo>
                  <a:pt x="2413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5D5D5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3" name="object 443"/>
          <p:cNvSpPr/>
          <p:nvPr/>
        </p:nvSpPr>
        <p:spPr>
          <a:xfrm>
            <a:off x="5727699" y="4807711"/>
            <a:ext cx="190500" cy="25400"/>
          </a:xfrm>
          <a:custGeom>
            <a:avLst/>
            <a:gdLst/>
            <a:ahLst/>
            <a:cxnLst/>
            <a:rect l="l" t="t" r="r" b="b"/>
            <a:pathLst>
              <a:path w="190500" h="25400">
                <a:moveTo>
                  <a:pt x="0" y="25400"/>
                </a:moveTo>
                <a:lnTo>
                  <a:pt x="190500" y="25400"/>
                </a:lnTo>
                <a:lnTo>
                  <a:pt x="1905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5D5D5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4" name="object 444"/>
          <p:cNvSpPr/>
          <p:nvPr/>
        </p:nvSpPr>
        <p:spPr>
          <a:xfrm>
            <a:off x="6172199" y="4629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5" name="object 445"/>
          <p:cNvSpPr/>
          <p:nvPr/>
        </p:nvSpPr>
        <p:spPr>
          <a:xfrm>
            <a:off x="5918199" y="4820411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 h="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6" name="object 446"/>
          <p:cNvSpPr/>
          <p:nvPr/>
        </p:nvSpPr>
        <p:spPr>
          <a:xfrm>
            <a:off x="6172199" y="4629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7" name="object 447"/>
          <p:cNvSpPr/>
          <p:nvPr/>
        </p:nvSpPr>
        <p:spPr>
          <a:xfrm>
            <a:off x="6172199" y="4807711"/>
            <a:ext cx="203200" cy="25400"/>
          </a:xfrm>
          <a:custGeom>
            <a:avLst/>
            <a:gdLst/>
            <a:ahLst/>
            <a:cxnLst/>
            <a:rect l="l" t="t" r="r" b="b"/>
            <a:pathLst>
              <a:path w="203200" h="25400">
                <a:moveTo>
                  <a:pt x="0" y="25400"/>
                </a:moveTo>
                <a:lnTo>
                  <a:pt x="203200" y="25400"/>
                </a:lnTo>
                <a:lnTo>
                  <a:pt x="2032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0707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8" name="object 448"/>
          <p:cNvSpPr/>
          <p:nvPr/>
        </p:nvSpPr>
        <p:spPr>
          <a:xfrm>
            <a:off x="6375399" y="4807711"/>
            <a:ext cx="355600" cy="25400"/>
          </a:xfrm>
          <a:custGeom>
            <a:avLst/>
            <a:gdLst/>
            <a:ahLst/>
            <a:cxnLst/>
            <a:rect l="l" t="t" r="r" b="b"/>
            <a:pathLst>
              <a:path w="355600" h="25400">
                <a:moveTo>
                  <a:pt x="0" y="25400"/>
                </a:moveTo>
                <a:lnTo>
                  <a:pt x="355600" y="25400"/>
                </a:lnTo>
                <a:lnTo>
                  <a:pt x="3556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9" name="object 449"/>
          <p:cNvSpPr/>
          <p:nvPr/>
        </p:nvSpPr>
        <p:spPr>
          <a:xfrm>
            <a:off x="7035799" y="4629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21212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50" name="object 450"/>
          <p:cNvSpPr/>
          <p:nvPr/>
        </p:nvSpPr>
        <p:spPr>
          <a:xfrm>
            <a:off x="6730999" y="4820411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51" name="object 451"/>
          <p:cNvSpPr/>
          <p:nvPr/>
        </p:nvSpPr>
        <p:spPr>
          <a:xfrm>
            <a:off x="7035799" y="4629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21212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52" name="object 452"/>
          <p:cNvSpPr/>
          <p:nvPr/>
        </p:nvSpPr>
        <p:spPr>
          <a:xfrm>
            <a:off x="7353299" y="4629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53" name="object 453"/>
          <p:cNvSpPr/>
          <p:nvPr/>
        </p:nvSpPr>
        <p:spPr>
          <a:xfrm>
            <a:off x="546099" y="4820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54" name="object 454"/>
          <p:cNvSpPr/>
          <p:nvPr/>
        </p:nvSpPr>
        <p:spPr>
          <a:xfrm>
            <a:off x="723899" y="4820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55" name="object 455"/>
          <p:cNvSpPr/>
          <p:nvPr/>
        </p:nvSpPr>
        <p:spPr>
          <a:xfrm>
            <a:off x="723899" y="4820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56" name="object 456"/>
          <p:cNvSpPr/>
          <p:nvPr/>
        </p:nvSpPr>
        <p:spPr>
          <a:xfrm>
            <a:off x="1117599" y="4820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57" name="object 457"/>
          <p:cNvSpPr/>
          <p:nvPr/>
        </p:nvSpPr>
        <p:spPr>
          <a:xfrm>
            <a:off x="723899" y="4820411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 h="0">
                <a:moveTo>
                  <a:pt x="0" y="0"/>
                </a:moveTo>
                <a:lnTo>
                  <a:pt x="393700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58" name="object 458"/>
          <p:cNvSpPr/>
          <p:nvPr/>
        </p:nvSpPr>
        <p:spPr>
          <a:xfrm>
            <a:off x="1117599" y="4820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59" name="object 459"/>
          <p:cNvSpPr/>
          <p:nvPr/>
        </p:nvSpPr>
        <p:spPr>
          <a:xfrm>
            <a:off x="3454399" y="4820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60" name="object 460"/>
          <p:cNvSpPr/>
          <p:nvPr/>
        </p:nvSpPr>
        <p:spPr>
          <a:xfrm>
            <a:off x="1117599" y="4820411"/>
            <a:ext cx="2336799" cy="0"/>
          </a:xfrm>
          <a:custGeom>
            <a:avLst/>
            <a:gdLst/>
            <a:ahLst/>
            <a:cxnLst/>
            <a:rect l="l" t="t" r="r" b="b"/>
            <a:pathLst>
              <a:path w="2336799" h="0">
                <a:moveTo>
                  <a:pt x="0" y="0"/>
                </a:moveTo>
                <a:lnTo>
                  <a:pt x="2336799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61" name="object 461"/>
          <p:cNvSpPr/>
          <p:nvPr/>
        </p:nvSpPr>
        <p:spPr>
          <a:xfrm>
            <a:off x="3454399" y="4820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62" name="object 462"/>
          <p:cNvSpPr/>
          <p:nvPr/>
        </p:nvSpPr>
        <p:spPr>
          <a:xfrm>
            <a:off x="3454399" y="48204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63" name="object 463"/>
          <p:cNvSpPr/>
          <p:nvPr/>
        </p:nvSpPr>
        <p:spPr>
          <a:xfrm>
            <a:off x="3695699" y="4807711"/>
            <a:ext cx="596900" cy="25400"/>
          </a:xfrm>
          <a:custGeom>
            <a:avLst/>
            <a:gdLst/>
            <a:ahLst/>
            <a:cxnLst/>
            <a:rect l="l" t="t" r="r" b="b"/>
            <a:pathLst>
              <a:path w="596900" h="25400">
                <a:moveTo>
                  <a:pt x="0" y="25400"/>
                </a:moveTo>
                <a:lnTo>
                  <a:pt x="596900" y="25400"/>
                </a:lnTo>
                <a:lnTo>
                  <a:pt x="5969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8B3C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64" name="object 464"/>
          <p:cNvSpPr/>
          <p:nvPr/>
        </p:nvSpPr>
        <p:spPr>
          <a:xfrm>
            <a:off x="4292599" y="4820411"/>
            <a:ext cx="165100" cy="0"/>
          </a:xfrm>
          <a:custGeom>
            <a:avLst/>
            <a:gdLst/>
            <a:ahLst/>
            <a:cxnLst/>
            <a:rect l="l" t="t" r="r" b="b"/>
            <a:pathLst>
              <a:path w="165100" h="0">
                <a:moveTo>
                  <a:pt x="0" y="0"/>
                </a:moveTo>
                <a:lnTo>
                  <a:pt x="165100" y="0"/>
                </a:lnTo>
              </a:path>
            </a:pathLst>
          </a:custGeom>
          <a:ln w="25400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65" name="object 465"/>
          <p:cNvSpPr/>
          <p:nvPr/>
        </p:nvSpPr>
        <p:spPr>
          <a:xfrm>
            <a:off x="4457699" y="4807711"/>
            <a:ext cx="507999" cy="25400"/>
          </a:xfrm>
          <a:custGeom>
            <a:avLst/>
            <a:gdLst/>
            <a:ahLst/>
            <a:cxnLst/>
            <a:rect l="l" t="t" r="r" b="b"/>
            <a:pathLst>
              <a:path w="507999" h="25400">
                <a:moveTo>
                  <a:pt x="0" y="25400"/>
                </a:moveTo>
                <a:lnTo>
                  <a:pt x="507999" y="25400"/>
                </a:lnTo>
                <a:lnTo>
                  <a:pt x="5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A0A0A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66" name="object 466"/>
          <p:cNvSpPr/>
          <p:nvPr/>
        </p:nvSpPr>
        <p:spPr>
          <a:xfrm>
            <a:off x="4965699" y="4820411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 h="0">
                <a:moveTo>
                  <a:pt x="0" y="0"/>
                </a:moveTo>
                <a:lnTo>
                  <a:pt x="520700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67" name="object 467"/>
          <p:cNvSpPr/>
          <p:nvPr/>
        </p:nvSpPr>
        <p:spPr>
          <a:xfrm>
            <a:off x="5486399" y="4807711"/>
            <a:ext cx="241300" cy="25400"/>
          </a:xfrm>
          <a:custGeom>
            <a:avLst/>
            <a:gdLst/>
            <a:ahLst/>
            <a:cxnLst/>
            <a:rect l="l" t="t" r="r" b="b"/>
            <a:pathLst>
              <a:path w="241300" h="25400">
                <a:moveTo>
                  <a:pt x="0" y="25400"/>
                </a:moveTo>
                <a:lnTo>
                  <a:pt x="241300" y="25400"/>
                </a:lnTo>
                <a:lnTo>
                  <a:pt x="2413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4B4B4B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68" name="object 468"/>
          <p:cNvSpPr/>
          <p:nvPr/>
        </p:nvSpPr>
        <p:spPr>
          <a:xfrm>
            <a:off x="5727699" y="4807711"/>
            <a:ext cx="190500" cy="25400"/>
          </a:xfrm>
          <a:custGeom>
            <a:avLst/>
            <a:gdLst/>
            <a:ahLst/>
            <a:cxnLst/>
            <a:rect l="l" t="t" r="r" b="b"/>
            <a:pathLst>
              <a:path w="190500" h="25400">
                <a:moveTo>
                  <a:pt x="0" y="25400"/>
                </a:moveTo>
                <a:lnTo>
                  <a:pt x="190500" y="25400"/>
                </a:lnTo>
                <a:lnTo>
                  <a:pt x="1905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5D5D5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69" name="object 469"/>
          <p:cNvSpPr/>
          <p:nvPr/>
        </p:nvSpPr>
        <p:spPr>
          <a:xfrm>
            <a:off x="5918199" y="4820411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 h="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70" name="object 470"/>
          <p:cNvSpPr/>
          <p:nvPr/>
        </p:nvSpPr>
        <p:spPr>
          <a:xfrm>
            <a:off x="6172199" y="4807711"/>
            <a:ext cx="203200" cy="25400"/>
          </a:xfrm>
          <a:custGeom>
            <a:avLst/>
            <a:gdLst/>
            <a:ahLst/>
            <a:cxnLst/>
            <a:rect l="l" t="t" r="r" b="b"/>
            <a:pathLst>
              <a:path w="203200" h="25400">
                <a:moveTo>
                  <a:pt x="0" y="25400"/>
                </a:moveTo>
                <a:lnTo>
                  <a:pt x="203200" y="25400"/>
                </a:lnTo>
                <a:lnTo>
                  <a:pt x="2032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0707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71" name="object 471"/>
          <p:cNvSpPr/>
          <p:nvPr/>
        </p:nvSpPr>
        <p:spPr>
          <a:xfrm>
            <a:off x="6375399" y="4807711"/>
            <a:ext cx="355600" cy="25400"/>
          </a:xfrm>
          <a:custGeom>
            <a:avLst/>
            <a:gdLst/>
            <a:ahLst/>
            <a:cxnLst/>
            <a:rect l="l" t="t" r="r" b="b"/>
            <a:pathLst>
              <a:path w="355600" h="25400">
                <a:moveTo>
                  <a:pt x="0" y="25400"/>
                </a:moveTo>
                <a:lnTo>
                  <a:pt x="355600" y="25400"/>
                </a:lnTo>
                <a:lnTo>
                  <a:pt x="3556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85858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72" name="object 472"/>
          <p:cNvSpPr/>
          <p:nvPr/>
        </p:nvSpPr>
        <p:spPr>
          <a:xfrm>
            <a:off x="7035799" y="4820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73" name="object 473"/>
          <p:cNvSpPr/>
          <p:nvPr/>
        </p:nvSpPr>
        <p:spPr>
          <a:xfrm>
            <a:off x="6730999" y="4820411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74" name="object 474"/>
          <p:cNvSpPr/>
          <p:nvPr/>
        </p:nvSpPr>
        <p:spPr>
          <a:xfrm>
            <a:off x="7035799" y="4820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75" name="object 475"/>
          <p:cNvSpPr/>
          <p:nvPr/>
        </p:nvSpPr>
        <p:spPr>
          <a:xfrm>
            <a:off x="7353299" y="48204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76" name="object 476"/>
          <p:cNvSpPr/>
          <p:nvPr/>
        </p:nvSpPr>
        <p:spPr>
          <a:xfrm>
            <a:off x="546099" y="5010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77" name="object 477"/>
          <p:cNvSpPr/>
          <p:nvPr/>
        </p:nvSpPr>
        <p:spPr>
          <a:xfrm>
            <a:off x="723899" y="5010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78" name="object 478"/>
          <p:cNvSpPr/>
          <p:nvPr/>
        </p:nvSpPr>
        <p:spPr>
          <a:xfrm>
            <a:off x="723899" y="5010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79" name="object 479"/>
          <p:cNvSpPr/>
          <p:nvPr/>
        </p:nvSpPr>
        <p:spPr>
          <a:xfrm>
            <a:off x="1117599" y="5010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80" name="object 480"/>
          <p:cNvSpPr/>
          <p:nvPr/>
        </p:nvSpPr>
        <p:spPr>
          <a:xfrm>
            <a:off x="1117599" y="5010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81" name="object 481"/>
          <p:cNvSpPr/>
          <p:nvPr/>
        </p:nvSpPr>
        <p:spPr>
          <a:xfrm>
            <a:off x="3454399" y="5010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82" name="object 482"/>
          <p:cNvSpPr/>
          <p:nvPr/>
        </p:nvSpPr>
        <p:spPr>
          <a:xfrm>
            <a:off x="3454399" y="5010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83" name="object 483"/>
          <p:cNvSpPr/>
          <p:nvPr/>
        </p:nvSpPr>
        <p:spPr>
          <a:xfrm>
            <a:off x="7035799" y="5010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84" name="object 484"/>
          <p:cNvSpPr/>
          <p:nvPr/>
        </p:nvSpPr>
        <p:spPr>
          <a:xfrm>
            <a:off x="7035799" y="5010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85" name="object 485"/>
          <p:cNvSpPr/>
          <p:nvPr/>
        </p:nvSpPr>
        <p:spPr>
          <a:xfrm>
            <a:off x="7353299" y="50109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26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86" name="object 486"/>
          <p:cNvSpPr/>
          <p:nvPr/>
        </p:nvSpPr>
        <p:spPr>
          <a:xfrm>
            <a:off x="546099" y="52014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87" name="object 487"/>
          <p:cNvSpPr/>
          <p:nvPr/>
        </p:nvSpPr>
        <p:spPr>
          <a:xfrm>
            <a:off x="723899" y="52014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88" name="object 488"/>
          <p:cNvSpPr/>
          <p:nvPr/>
        </p:nvSpPr>
        <p:spPr>
          <a:xfrm>
            <a:off x="723899" y="52014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89" name="object 489"/>
          <p:cNvSpPr/>
          <p:nvPr/>
        </p:nvSpPr>
        <p:spPr>
          <a:xfrm>
            <a:off x="1117599" y="52014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90" name="object 490"/>
          <p:cNvSpPr/>
          <p:nvPr/>
        </p:nvSpPr>
        <p:spPr>
          <a:xfrm>
            <a:off x="1117599" y="52014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91" name="object 491"/>
          <p:cNvSpPr/>
          <p:nvPr/>
        </p:nvSpPr>
        <p:spPr>
          <a:xfrm>
            <a:off x="3454399" y="52014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92" name="object 492"/>
          <p:cNvSpPr/>
          <p:nvPr/>
        </p:nvSpPr>
        <p:spPr>
          <a:xfrm>
            <a:off x="3454399" y="52014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93" name="object 493"/>
          <p:cNvSpPr/>
          <p:nvPr/>
        </p:nvSpPr>
        <p:spPr>
          <a:xfrm>
            <a:off x="7035799" y="52014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94" name="object 494"/>
          <p:cNvSpPr/>
          <p:nvPr/>
        </p:nvSpPr>
        <p:spPr>
          <a:xfrm>
            <a:off x="7035799" y="52014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95" name="object 495"/>
          <p:cNvSpPr/>
          <p:nvPr/>
        </p:nvSpPr>
        <p:spPr>
          <a:xfrm>
            <a:off x="7353299" y="52014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126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96" name="object 496"/>
          <p:cNvSpPr/>
          <p:nvPr/>
        </p:nvSpPr>
        <p:spPr>
          <a:xfrm>
            <a:off x="546099" y="54046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97" name="object 497"/>
          <p:cNvSpPr/>
          <p:nvPr/>
        </p:nvSpPr>
        <p:spPr>
          <a:xfrm>
            <a:off x="723899" y="54046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98" name="object 498"/>
          <p:cNvSpPr/>
          <p:nvPr/>
        </p:nvSpPr>
        <p:spPr>
          <a:xfrm>
            <a:off x="723899" y="54046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99" name="object 499"/>
          <p:cNvSpPr/>
          <p:nvPr/>
        </p:nvSpPr>
        <p:spPr>
          <a:xfrm>
            <a:off x="1117599" y="54046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00" name="object 500"/>
          <p:cNvSpPr/>
          <p:nvPr/>
        </p:nvSpPr>
        <p:spPr>
          <a:xfrm>
            <a:off x="1117599" y="54046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01" name="object 501"/>
          <p:cNvSpPr/>
          <p:nvPr/>
        </p:nvSpPr>
        <p:spPr>
          <a:xfrm>
            <a:off x="3454399" y="54046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02" name="object 502"/>
          <p:cNvSpPr/>
          <p:nvPr/>
        </p:nvSpPr>
        <p:spPr>
          <a:xfrm>
            <a:off x="3454399" y="54046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03" name="object 503"/>
          <p:cNvSpPr/>
          <p:nvPr/>
        </p:nvSpPr>
        <p:spPr>
          <a:xfrm>
            <a:off x="7035799" y="54046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04" name="object 504"/>
          <p:cNvSpPr/>
          <p:nvPr/>
        </p:nvSpPr>
        <p:spPr>
          <a:xfrm>
            <a:off x="7035799" y="54046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05" name="object 505"/>
          <p:cNvSpPr/>
          <p:nvPr/>
        </p:nvSpPr>
        <p:spPr>
          <a:xfrm>
            <a:off x="7353299" y="54046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126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06" name="object 506"/>
          <p:cNvSpPr/>
          <p:nvPr/>
        </p:nvSpPr>
        <p:spPr>
          <a:xfrm>
            <a:off x="546099" y="55824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07" name="object 507"/>
          <p:cNvSpPr/>
          <p:nvPr/>
        </p:nvSpPr>
        <p:spPr>
          <a:xfrm>
            <a:off x="723899" y="55824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08" name="object 508"/>
          <p:cNvSpPr/>
          <p:nvPr/>
        </p:nvSpPr>
        <p:spPr>
          <a:xfrm>
            <a:off x="723899" y="55824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09" name="object 509"/>
          <p:cNvSpPr/>
          <p:nvPr/>
        </p:nvSpPr>
        <p:spPr>
          <a:xfrm>
            <a:off x="1117599" y="55824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10" name="object 510"/>
          <p:cNvSpPr/>
          <p:nvPr/>
        </p:nvSpPr>
        <p:spPr>
          <a:xfrm>
            <a:off x="1117599" y="55824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11" name="object 511"/>
          <p:cNvSpPr/>
          <p:nvPr/>
        </p:nvSpPr>
        <p:spPr>
          <a:xfrm>
            <a:off x="3454399" y="55824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12" name="object 512"/>
          <p:cNvSpPr/>
          <p:nvPr/>
        </p:nvSpPr>
        <p:spPr>
          <a:xfrm>
            <a:off x="3454399" y="55824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13" name="object 513"/>
          <p:cNvSpPr/>
          <p:nvPr/>
        </p:nvSpPr>
        <p:spPr>
          <a:xfrm>
            <a:off x="7035799" y="55824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126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14" name="object 514"/>
          <p:cNvSpPr/>
          <p:nvPr/>
        </p:nvSpPr>
        <p:spPr>
          <a:xfrm>
            <a:off x="7035799" y="55824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126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15" name="object 515"/>
          <p:cNvSpPr/>
          <p:nvPr/>
        </p:nvSpPr>
        <p:spPr>
          <a:xfrm>
            <a:off x="7353299" y="55824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126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16" name="object 516"/>
          <p:cNvSpPr/>
          <p:nvPr/>
        </p:nvSpPr>
        <p:spPr>
          <a:xfrm>
            <a:off x="546099" y="57856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17" name="object 517"/>
          <p:cNvSpPr/>
          <p:nvPr/>
        </p:nvSpPr>
        <p:spPr>
          <a:xfrm>
            <a:off x="723899" y="57856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18" name="object 518"/>
          <p:cNvSpPr/>
          <p:nvPr/>
        </p:nvSpPr>
        <p:spPr>
          <a:xfrm>
            <a:off x="723899" y="57856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19" name="object 519"/>
          <p:cNvSpPr/>
          <p:nvPr/>
        </p:nvSpPr>
        <p:spPr>
          <a:xfrm>
            <a:off x="1117599" y="57856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20" name="object 520"/>
          <p:cNvSpPr/>
          <p:nvPr/>
        </p:nvSpPr>
        <p:spPr>
          <a:xfrm>
            <a:off x="723899" y="5938011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 h="0">
                <a:moveTo>
                  <a:pt x="0" y="0"/>
                </a:moveTo>
                <a:lnTo>
                  <a:pt x="393700" y="0"/>
                </a:lnTo>
              </a:path>
            </a:pathLst>
          </a:custGeom>
          <a:ln w="127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21" name="object 521"/>
          <p:cNvSpPr/>
          <p:nvPr/>
        </p:nvSpPr>
        <p:spPr>
          <a:xfrm>
            <a:off x="1117599" y="57856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22" name="object 522"/>
          <p:cNvSpPr/>
          <p:nvPr/>
        </p:nvSpPr>
        <p:spPr>
          <a:xfrm>
            <a:off x="1117599" y="5938011"/>
            <a:ext cx="901699" cy="0"/>
          </a:xfrm>
          <a:custGeom>
            <a:avLst/>
            <a:gdLst/>
            <a:ahLst/>
            <a:cxnLst/>
            <a:rect l="l" t="t" r="r" b="b"/>
            <a:pathLst>
              <a:path w="901699" h="0">
                <a:moveTo>
                  <a:pt x="0" y="0"/>
                </a:moveTo>
                <a:lnTo>
                  <a:pt x="901699" y="0"/>
                </a:lnTo>
              </a:path>
            </a:pathLst>
          </a:custGeom>
          <a:ln w="25400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23" name="object 523"/>
          <p:cNvSpPr/>
          <p:nvPr/>
        </p:nvSpPr>
        <p:spPr>
          <a:xfrm>
            <a:off x="3454399" y="57856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24" name="object 524"/>
          <p:cNvSpPr/>
          <p:nvPr/>
        </p:nvSpPr>
        <p:spPr>
          <a:xfrm>
            <a:off x="2019299" y="5938011"/>
            <a:ext cx="1435099" cy="0"/>
          </a:xfrm>
          <a:custGeom>
            <a:avLst/>
            <a:gdLst/>
            <a:ahLst/>
            <a:cxnLst/>
            <a:rect l="l" t="t" r="r" b="b"/>
            <a:pathLst>
              <a:path w="1435099" h="0">
                <a:moveTo>
                  <a:pt x="0" y="0"/>
                </a:moveTo>
                <a:lnTo>
                  <a:pt x="1435099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25" name="object 525"/>
          <p:cNvSpPr/>
          <p:nvPr/>
        </p:nvSpPr>
        <p:spPr>
          <a:xfrm>
            <a:off x="3454399" y="57856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26" name="object 526"/>
          <p:cNvSpPr/>
          <p:nvPr/>
        </p:nvSpPr>
        <p:spPr>
          <a:xfrm>
            <a:off x="3454399" y="59380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27" name="object 527"/>
          <p:cNvSpPr/>
          <p:nvPr/>
        </p:nvSpPr>
        <p:spPr>
          <a:xfrm>
            <a:off x="3695699" y="5938011"/>
            <a:ext cx="596900" cy="0"/>
          </a:xfrm>
          <a:custGeom>
            <a:avLst/>
            <a:gdLst/>
            <a:ahLst/>
            <a:cxnLst/>
            <a:rect l="l" t="t" r="r" b="b"/>
            <a:pathLst>
              <a:path w="596900" h="0">
                <a:moveTo>
                  <a:pt x="0" y="0"/>
                </a:moveTo>
                <a:lnTo>
                  <a:pt x="596900" y="0"/>
                </a:lnTo>
              </a:path>
            </a:pathLst>
          </a:custGeom>
          <a:ln w="25400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28" name="object 528"/>
          <p:cNvSpPr/>
          <p:nvPr/>
        </p:nvSpPr>
        <p:spPr>
          <a:xfrm>
            <a:off x="4292599" y="5938011"/>
            <a:ext cx="165100" cy="0"/>
          </a:xfrm>
          <a:custGeom>
            <a:avLst/>
            <a:gdLst/>
            <a:ahLst/>
            <a:cxnLst/>
            <a:rect l="l" t="t" r="r" b="b"/>
            <a:pathLst>
              <a:path w="165100" h="0">
                <a:moveTo>
                  <a:pt x="0" y="0"/>
                </a:moveTo>
                <a:lnTo>
                  <a:pt x="165100" y="0"/>
                </a:lnTo>
              </a:path>
            </a:pathLst>
          </a:custGeom>
          <a:ln w="25400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29" name="object 529"/>
          <p:cNvSpPr/>
          <p:nvPr/>
        </p:nvSpPr>
        <p:spPr>
          <a:xfrm>
            <a:off x="4457699" y="5938011"/>
            <a:ext cx="507999" cy="0"/>
          </a:xfrm>
          <a:custGeom>
            <a:avLst/>
            <a:gdLst/>
            <a:ahLst/>
            <a:cxnLst/>
            <a:rect l="l" t="t" r="r" b="b"/>
            <a:pathLst>
              <a:path w="507999" h="0">
                <a:moveTo>
                  <a:pt x="0" y="0"/>
                </a:moveTo>
                <a:lnTo>
                  <a:pt x="507999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30" name="object 530"/>
          <p:cNvSpPr/>
          <p:nvPr/>
        </p:nvSpPr>
        <p:spPr>
          <a:xfrm>
            <a:off x="4965699" y="5938011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 h="0">
                <a:moveTo>
                  <a:pt x="0" y="0"/>
                </a:moveTo>
                <a:lnTo>
                  <a:pt x="5207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31" name="object 531"/>
          <p:cNvSpPr/>
          <p:nvPr/>
        </p:nvSpPr>
        <p:spPr>
          <a:xfrm>
            <a:off x="5486399" y="59380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12700">
            <a:solidFill>
              <a:srgbClr val="3B3B3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32" name="object 532"/>
          <p:cNvSpPr/>
          <p:nvPr/>
        </p:nvSpPr>
        <p:spPr>
          <a:xfrm>
            <a:off x="5727699" y="593801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 h="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12700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33" name="object 533"/>
          <p:cNvSpPr/>
          <p:nvPr/>
        </p:nvSpPr>
        <p:spPr>
          <a:xfrm>
            <a:off x="5918199" y="5938011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 h="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127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34" name="object 534"/>
          <p:cNvSpPr/>
          <p:nvPr/>
        </p:nvSpPr>
        <p:spPr>
          <a:xfrm>
            <a:off x="6172199" y="5938011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 h="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35" name="object 535"/>
          <p:cNvSpPr/>
          <p:nvPr/>
        </p:nvSpPr>
        <p:spPr>
          <a:xfrm>
            <a:off x="6375399" y="5938011"/>
            <a:ext cx="355600" cy="0"/>
          </a:xfrm>
          <a:custGeom>
            <a:avLst/>
            <a:gdLst/>
            <a:ahLst/>
            <a:cxnLst/>
            <a:rect l="l" t="t" r="r" b="b"/>
            <a:pathLst>
              <a:path w="355600" h="0">
                <a:moveTo>
                  <a:pt x="0" y="0"/>
                </a:moveTo>
                <a:lnTo>
                  <a:pt x="3556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36" name="object 536"/>
          <p:cNvSpPr/>
          <p:nvPr/>
        </p:nvSpPr>
        <p:spPr>
          <a:xfrm>
            <a:off x="7035799" y="57856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126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37" name="object 537"/>
          <p:cNvSpPr/>
          <p:nvPr/>
        </p:nvSpPr>
        <p:spPr>
          <a:xfrm>
            <a:off x="6730999" y="5938011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12700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38" name="object 538"/>
          <p:cNvSpPr/>
          <p:nvPr/>
        </p:nvSpPr>
        <p:spPr>
          <a:xfrm>
            <a:off x="7035799" y="57856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126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39" name="object 539"/>
          <p:cNvSpPr/>
          <p:nvPr/>
        </p:nvSpPr>
        <p:spPr>
          <a:xfrm>
            <a:off x="7353299" y="5785611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126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40" name="object 540"/>
          <p:cNvSpPr/>
          <p:nvPr/>
        </p:nvSpPr>
        <p:spPr>
          <a:xfrm>
            <a:off x="546099" y="5938011"/>
            <a:ext cx="0" cy="215900"/>
          </a:xfrm>
          <a:custGeom>
            <a:avLst/>
            <a:gdLst/>
            <a:ahLst/>
            <a:cxnLst/>
            <a:rect l="l" t="t" r="r" b="b"/>
            <a:pathLst>
              <a:path w="0" h="215900">
                <a:moveTo>
                  <a:pt x="0" y="2159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41" name="object 541"/>
          <p:cNvSpPr/>
          <p:nvPr/>
        </p:nvSpPr>
        <p:spPr>
          <a:xfrm>
            <a:off x="723899" y="5938011"/>
            <a:ext cx="0" cy="215900"/>
          </a:xfrm>
          <a:custGeom>
            <a:avLst/>
            <a:gdLst/>
            <a:ahLst/>
            <a:cxnLst/>
            <a:rect l="l" t="t" r="r" b="b"/>
            <a:pathLst>
              <a:path w="0" h="215900">
                <a:moveTo>
                  <a:pt x="0" y="2159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42" name="object 542"/>
          <p:cNvSpPr/>
          <p:nvPr/>
        </p:nvSpPr>
        <p:spPr>
          <a:xfrm>
            <a:off x="723899" y="5938011"/>
            <a:ext cx="0" cy="215900"/>
          </a:xfrm>
          <a:custGeom>
            <a:avLst/>
            <a:gdLst/>
            <a:ahLst/>
            <a:cxnLst/>
            <a:rect l="l" t="t" r="r" b="b"/>
            <a:pathLst>
              <a:path w="0" h="215900">
                <a:moveTo>
                  <a:pt x="0" y="2159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43" name="object 543"/>
          <p:cNvSpPr/>
          <p:nvPr/>
        </p:nvSpPr>
        <p:spPr>
          <a:xfrm>
            <a:off x="1117599" y="5938011"/>
            <a:ext cx="0" cy="215900"/>
          </a:xfrm>
          <a:custGeom>
            <a:avLst/>
            <a:gdLst/>
            <a:ahLst/>
            <a:cxnLst/>
            <a:rect l="l" t="t" r="r" b="b"/>
            <a:pathLst>
              <a:path w="0" h="215900">
                <a:moveTo>
                  <a:pt x="0" y="2159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44" name="object 544"/>
          <p:cNvSpPr/>
          <p:nvPr/>
        </p:nvSpPr>
        <p:spPr>
          <a:xfrm>
            <a:off x="723899" y="5938011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 h="0">
                <a:moveTo>
                  <a:pt x="0" y="0"/>
                </a:moveTo>
                <a:lnTo>
                  <a:pt x="393700" y="0"/>
                </a:lnTo>
              </a:path>
            </a:pathLst>
          </a:custGeom>
          <a:ln w="127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45" name="object 545"/>
          <p:cNvSpPr/>
          <p:nvPr/>
        </p:nvSpPr>
        <p:spPr>
          <a:xfrm>
            <a:off x="1117599" y="5938011"/>
            <a:ext cx="0" cy="215900"/>
          </a:xfrm>
          <a:custGeom>
            <a:avLst/>
            <a:gdLst/>
            <a:ahLst/>
            <a:cxnLst/>
            <a:rect l="l" t="t" r="r" b="b"/>
            <a:pathLst>
              <a:path w="0" h="215900">
                <a:moveTo>
                  <a:pt x="0" y="2159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46" name="object 546"/>
          <p:cNvSpPr/>
          <p:nvPr/>
        </p:nvSpPr>
        <p:spPr>
          <a:xfrm>
            <a:off x="7035799" y="5938011"/>
            <a:ext cx="0" cy="215900"/>
          </a:xfrm>
          <a:custGeom>
            <a:avLst/>
            <a:gdLst/>
            <a:ahLst/>
            <a:cxnLst/>
            <a:rect l="l" t="t" r="r" b="b"/>
            <a:pathLst>
              <a:path w="0" h="215900">
                <a:moveTo>
                  <a:pt x="0" y="215900"/>
                </a:moveTo>
                <a:lnTo>
                  <a:pt x="0" y="0"/>
                </a:lnTo>
              </a:path>
            </a:pathLst>
          </a:custGeom>
          <a:ln w="126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47" name="object 547"/>
          <p:cNvSpPr/>
          <p:nvPr/>
        </p:nvSpPr>
        <p:spPr>
          <a:xfrm>
            <a:off x="1117599" y="5938011"/>
            <a:ext cx="5918199" cy="0"/>
          </a:xfrm>
          <a:custGeom>
            <a:avLst/>
            <a:gdLst/>
            <a:ahLst/>
            <a:cxnLst/>
            <a:rect l="l" t="t" r="r" b="b"/>
            <a:pathLst>
              <a:path w="5918199" h="0">
                <a:moveTo>
                  <a:pt x="0" y="0"/>
                </a:moveTo>
                <a:lnTo>
                  <a:pt x="5918199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48" name="object 548"/>
          <p:cNvSpPr/>
          <p:nvPr/>
        </p:nvSpPr>
        <p:spPr>
          <a:xfrm>
            <a:off x="7035799" y="5938011"/>
            <a:ext cx="0" cy="215900"/>
          </a:xfrm>
          <a:custGeom>
            <a:avLst/>
            <a:gdLst/>
            <a:ahLst/>
            <a:cxnLst/>
            <a:rect l="l" t="t" r="r" b="b"/>
            <a:pathLst>
              <a:path w="0" h="215900">
                <a:moveTo>
                  <a:pt x="0" y="215900"/>
                </a:moveTo>
                <a:lnTo>
                  <a:pt x="0" y="0"/>
                </a:lnTo>
              </a:path>
            </a:pathLst>
          </a:custGeom>
          <a:ln w="126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49" name="object 549"/>
          <p:cNvSpPr/>
          <p:nvPr/>
        </p:nvSpPr>
        <p:spPr>
          <a:xfrm>
            <a:off x="7353299" y="5938011"/>
            <a:ext cx="0" cy="215900"/>
          </a:xfrm>
          <a:custGeom>
            <a:avLst/>
            <a:gdLst/>
            <a:ahLst/>
            <a:cxnLst/>
            <a:rect l="l" t="t" r="r" b="b"/>
            <a:pathLst>
              <a:path w="0" h="215900">
                <a:moveTo>
                  <a:pt x="0" y="215900"/>
                </a:moveTo>
                <a:lnTo>
                  <a:pt x="0" y="0"/>
                </a:lnTo>
              </a:path>
            </a:pathLst>
          </a:custGeom>
          <a:ln w="126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50" name="object 550"/>
          <p:cNvSpPr/>
          <p:nvPr/>
        </p:nvSpPr>
        <p:spPr>
          <a:xfrm>
            <a:off x="546099" y="6153911"/>
            <a:ext cx="0" cy="355600"/>
          </a:xfrm>
          <a:custGeom>
            <a:avLst/>
            <a:gdLst/>
            <a:ahLst/>
            <a:cxnLst/>
            <a:rect l="l" t="t" r="r" b="b"/>
            <a:pathLst>
              <a:path w="0" h="355600">
                <a:moveTo>
                  <a:pt x="0" y="355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51" name="object 551"/>
          <p:cNvSpPr/>
          <p:nvPr/>
        </p:nvSpPr>
        <p:spPr>
          <a:xfrm>
            <a:off x="723899" y="6153911"/>
            <a:ext cx="0" cy="355600"/>
          </a:xfrm>
          <a:custGeom>
            <a:avLst/>
            <a:gdLst/>
            <a:ahLst/>
            <a:cxnLst/>
            <a:rect l="l" t="t" r="r" b="b"/>
            <a:pathLst>
              <a:path w="0" h="355600">
                <a:moveTo>
                  <a:pt x="0" y="355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52" name="object 552"/>
          <p:cNvSpPr/>
          <p:nvPr/>
        </p:nvSpPr>
        <p:spPr>
          <a:xfrm>
            <a:off x="723899" y="6153911"/>
            <a:ext cx="0" cy="355600"/>
          </a:xfrm>
          <a:custGeom>
            <a:avLst/>
            <a:gdLst/>
            <a:ahLst/>
            <a:cxnLst/>
            <a:rect l="l" t="t" r="r" b="b"/>
            <a:pathLst>
              <a:path w="0" h="355600">
                <a:moveTo>
                  <a:pt x="0" y="355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53" name="object 553"/>
          <p:cNvSpPr/>
          <p:nvPr/>
        </p:nvSpPr>
        <p:spPr>
          <a:xfrm>
            <a:off x="1117599" y="6153911"/>
            <a:ext cx="0" cy="355600"/>
          </a:xfrm>
          <a:custGeom>
            <a:avLst/>
            <a:gdLst/>
            <a:ahLst/>
            <a:cxnLst/>
            <a:rect l="l" t="t" r="r" b="b"/>
            <a:pathLst>
              <a:path w="0" h="355600">
                <a:moveTo>
                  <a:pt x="0" y="355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54" name="object 554"/>
          <p:cNvSpPr/>
          <p:nvPr/>
        </p:nvSpPr>
        <p:spPr>
          <a:xfrm>
            <a:off x="1117599" y="6153911"/>
            <a:ext cx="0" cy="355600"/>
          </a:xfrm>
          <a:custGeom>
            <a:avLst/>
            <a:gdLst/>
            <a:ahLst/>
            <a:cxnLst/>
            <a:rect l="l" t="t" r="r" b="b"/>
            <a:pathLst>
              <a:path w="0" h="355600">
                <a:moveTo>
                  <a:pt x="0" y="355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55" name="object 555"/>
          <p:cNvSpPr/>
          <p:nvPr/>
        </p:nvSpPr>
        <p:spPr>
          <a:xfrm>
            <a:off x="1117599" y="6509511"/>
            <a:ext cx="3174999" cy="0"/>
          </a:xfrm>
          <a:custGeom>
            <a:avLst/>
            <a:gdLst/>
            <a:ahLst/>
            <a:cxnLst/>
            <a:rect l="l" t="t" r="r" b="b"/>
            <a:pathLst>
              <a:path w="3174999" h="0">
                <a:moveTo>
                  <a:pt x="0" y="0"/>
                </a:moveTo>
                <a:lnTo>
                  <a:pt x="3174999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56" name="object 556"/>
          <p:cNvSpPr/>
          <p:nvPr/>
        </p:nvSpPr>
        <p:spPr>
          <a:xfrm>
            <a:off x="4292599" y="6509511"/>
            <a:ext cx="165100" cy="0"/>
          </a:xfrm>
          <a:custGeom>
            <a:avLst/>
            <a:gdLst/>
            <a:ahLst/>
            <a:cxnLst/>
            <a:rect l="l" t="t" r="r" b="b"/>
            <a:pathLst>
              <a:path w="165100" h="0">
                <a:moveTo>
                  <a:pt x="0" y="0"/>
                </a:moveTo>
                <a:lnTo>
                  <a:pt x="165100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57" name="object 557"/>
          <p:cNvSpPr/>
          <p:nvPr/>
        </p:nvSpPr>
        <p:spPr>
          <a:xfrm>
            <a:off x="4457699" y="6509511"/>
            <a:ext cx="507999" cy="0"/>
          </a:xfrm>
          <a:custGeom>
            <a:avLst/>
            <a:gdLst/>
            <a:ahLst/>
            <a:cxnLst/>
            <a:rect l="l" t="t" r="r" b="b"/>
            <a:pathLst>
              <a:path w="507999" h="0">
                <a:moveTo>
                  <a:pt x="0" y="0"/>
                </a:moveTo>
                <a:lnTo>
                  <a:pt x="507999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58" name="object 558"/>
          <p:cNvSpPr/>
          <p:nvPr/>
        </p:nvSpPr>
        <p:spPr>
          <a:xfrm>
            <a:off x="4965699" y="6509511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 h="0">
                <a:moveTo>
                  <a:pt x="0" y="0"/>
                </a:moveTo>
                <a:lnTo>
                  <a:pt x="520700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59" name="object 559"/>
          <p:cNvSpPr/>
          <p:nvPr/>
        </p:nvSpPr>
        <p:spPr>
          <a:xfrm>
            <a:off x="5486399" y="65095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127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60" name="object 560"/>
          <p:cNvSpPr/>
          <p:nvPr/>
        </p:nvSpPr>
        <p:spPr>
          <a:xfrm>
            <a:off x="5727699" y="650951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 h="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61" name="object 561"/>
          <p:cNvSpPr/>
          <p:nvPr/>
        </p:nvSpPr>
        <p:spPr>
          <a:xfrm>
            <a:off x="5918199" y="6509511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 h="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62" name="object 562"/>
          <p:cNvSpPr/>
          <p:nvPr/>
        </p:nvSpPr>
        <p:spPr>
          <a:xfrm>
            <a:off x="6172199" y="6509511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 h="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63" name="object 563"/>
          <p:cNvSpPr/>
          <p:nvPr/>
        </p:nvSpPr>
        <p:spPr>
          <a:xfrm>
            <a:off x="7035799" y="6153911"/>
            <a:ext cx="0" cy="355600"/>
          </a:xfrm>
          <a:custGeom>
            <a:avLst/>
            <a:gdLst/>
            <a:ahLst/>
            <a:cxnLst/>
            <a:rect l="l" t="t" r="r" b="b"/>
            <a:pathLst>
              <a:path w="0" h="355600">
                <a:moveTo>
                  <a:pt x="0" y="355600"/>
                </a:moveTo>
                <a:lnTo>
                  <a:pt x="0" y="0"/>
                </a:lnTo>
              </a:path>
            </a:pathLst>
          </a:custGeom>
          <a:ln w="126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64" name="object 564"/>
          <p:cNvSpPr/>
          <p:nvPr/>
        </p:nvSpPr>
        <p:spPr>
          <a:xfrm>
            <a:off x="7035799" y="6153911"/>
            <a:ext cx="0" cy="355600"/>
          </a:xfrm>
          <a:custGeom>
            <a:avLst/>
            <a:gdLst/>
            <a:ahLst/>
            <a:cxnLst/>
            <a:rect l="l" t="t" r="r" b="b"/>
            <a:pathLst>
              <a:path w="0" h="355600">
                <a:moveTo>
                  <a:pt x="0" y="355600"/>
                </a:moveTo>
                <a:lnTo>
                  <a:pt x="0" y="0"/>
                </a:lnTo>
              </a:path>
            </a:pathLst>
          </a:custGeom>
          <a:ln w="126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65" name="object 565"/>
          <p:cNvSpPr/>
          <p:nvPr/>
        </p:nvSpPr>
        <p:spPr>
          <a:xfrm>
            <a:off x="7353299" y="6153911"/>
            <a:ext cx="0" cy="355600"/>
          </a:xfrm>
          <a:custGeom>
            <a:avLst/>
            <a:gdLst/>
            <a:ahLst/>
            <a:cxnLst/>
            <a:rect l="l" t="t" r="r" b="b"/>
            <a:pathLst>
              <a:path w="0" h="355600">
                <a:moveTo>
                  <a:pt x="0" y="355600"/>
                </a:moveTo>
                <a:lnTo>
                  <a:pt x="0" y="0"/>
                </a:lnTo>
              </a:path>
            </a:pathLst>
          </a:custGeom>
          <a:ln w="126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66" name="object 566"/>
          <p:cNvSpPr/>
          <p:nvPr/>
        </p:nvSpPr>
        <p:spPr>
          <a:xfrm>
            <a:off x="546099" y="65095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67" name="object 567"/>
          <p:cNvSpPr/>
          <p:nvPr/>
        </p:nvSpPr>
        <p:spPr>
          <a:xfrm>
            <a:off x="723899" y="65095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68" name="object 568"/>
          <p:cNvSpPr/>
          <p:nvPr/>
        </p:nvSpPr>
        <p:spPr>
          <a:xfrm>
            <a:off x="723899" y="65095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69" name="object 569"/>
          <p:cNvSpPr/>
          <p:nvPr/>
        </p:nvSpPr>
        <p:spPr>
          <a:xfrm>
            <a:off x="1117599" y="65095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70" name="object 570"/>
          <p:cNvSpPr/>
          <p:nvPr/>
        </p:nvSpPr>
        <p:spPr>
          <a:xfrm>
            <a:off x="1117599" y="65095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71" name="object 571"/>
          <p:cNvSpPr/>
          <p:nvPr/>
        </p:nvSpPr>
        <p:spPr>
          <a:xfrm>
            <a:off x="1117599" y="6509511"/>
            <a:ext cx="901699" cy="0"/>
          </a:xfrm>
          <a:custGeom>
            <a:avLst/>
            <a:gdLst/>
            <a:ahLst/>
            <a:cxnLst/>
            <a:rect l="l" t="t" r="r" b="b"/>
            <a:pathLst>
              <a:path w="901699" h="0">
                <a:moveTo>
                  <a:pt x="0" y="0"/>
                </a:moveTo>
                <a:lnTo>
                  <a:pt x="901699" y="0"/>
                </a:lnTo>
              </a:path>
            </a:pathLst>
          </a:custGeom>
          <a:ln w="12700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72" name="object 572"/>
          <p:cNvSpPr/>
          <p:nvPr/>
        </p:nvSpPr>
        <p:spPr>
          <a:xfrm>
            <a:off x="2019299" y="6509511"/>
            <a:ext cx="1435099" cy="0"/>
          </a:xfrm>
          <a:custGeom>
            <a:avLst/>
            <a:gdLst/>
            <a:ahLst/>
            <a:cxnLst/>
            <a:rect l="l" t="t" r="r" b="b"/>
            <a:pathLst>
              <a:path w="1435099" h="0">
                <a:moveTo>
                  <a:pt x="0" y="0"/>
                </a:moveTo>
                <a:lnTo>
                  <a:pt x="1435099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73" name="object 573"/>
          <p:cNvSpPr/>
          <p:nvPr/>
        </p:nvSpPr>
        <p:spPr>
          <a:xfrm>
            <a:off x="3454399" y="65095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74" name="object 574"/>
          <p:cNvSpPr/>
          <p:nvPr/>
        </p:nvSpPr>
        <p:spPr>
          <a:xfrm>
            <a:off x="4292599" y="65095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75" name="object 575"/>
          <p:cNvSpPr/>
          <p:nvPr/>
        </p:nvSpPr>
        <p:spPr>
          <a:xfrm>
            <a:off x="3695699" y="6509511"/>
            <a:ext cx="596900" cy="0"/>
          </a:xfrm>
          <a:custGeom>
            <a:avLst/>
            <a:gdLst/>
            <a:ahLst/>
            <a:cxnLst/>
            <a:rect l="l" t="t" r="r" b="b"/>
            <a:pathLst>
              <a:path w="596900" h="0">
                <a:moveTo>
                  <a:pt x="0" y="0"/>
                </a:moveTo>
                <a:lnTo>
                  <a:pt x="596900" y="0"/>
                </a:lnTo>
              </a:path>
            </a:pathLst>
          </a:custGeom>
          <a:ln w="254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76" name="object 576"/>
          <p:cNvSpPr/>
          <p:nvPr/>
        </p:nvSpPr>
        <p:spPr>
          <a:xfrm>
            <a:off x="4292599" y="65095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77" name="object 577"/>
          <p:cNvSpPr/>
          <p:nvPr/>
        </p:nvSpPr>
        <p:spPr>
          <a:xfrm>
            <a:off x="4965699" y="65095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78" name="object 578"/>
          <p:cNvSpPr/>
          <p:nvPr/>
        </p:nvSpPr>
        <p:spPr>
          <a:xfrm>
            <a:off x="4292599" y="6509511"/>
            <a:ext cx="673099" cy="0"/>
          </a:xfrm>
          <a:custGeom>
            <a:avLst/>
            <a:gdLst/>
            <a:ahLst/>
            <a:cxnLst/>
            <a:rect l="l" t="t" r="r" b="b"/>
            <a:pathLst>
              <a:path w="673099" h="0">
                <a:moveTo>
                  <a:pt x="0" y="0"/>
                </a:moveTo>
                <a:lnTo>
                  <a:pt x="673099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79" name="object 579"/>
          <p:cNvSpPr/>
          <p:nvPr/>
        </p:nvSpPr>
        <p:spPr>
          <a:xfrm>
            <a:off x="4965699" y="65095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80" name="object 580"/>
          <p:cNvSpPr/>
          <p:nvPr/>
        </p:nvSpPr>
        <p:spPr>
          <a:xfrm>
            <a:off x="5486399" y="65095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126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81" name="object 581"/>
          <p:cNvSpPr/>
          <p:nvPr/>
        </p:nvSpPr>
        <p:spPr>
          <a:xfrm>
            <a:off x="4965699" y="6509511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 h="0">
                <a:moveTo>
                  <a:pt x="0" y="0"/>
                </a:moveTo>
                <a:lnTo>
                  <a:pt x="520700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82" name="object 582"/>
          <p:cNvSpPr/>
          <p:nvPr/>
        </p:nvSpPr>
        <p:spPr>
          <a:xfrm>
            <a:off x="5486399" y="65095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126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83" name="object 583"/>
          <p:cNvSpPr/>
          <p:nvPr/>
        </p:nvSpPr>
        <p:spPr>
          <a:xfrm>
            <a:off x="5918199" y="65095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21212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84" name="object 584"/>
          <p:cNvSpPr/>
          <p:nvPr/>
        </p:nvSpPr>
        <p:spPr>
          <a:xfrm>
            <a:off x="5486399" y="6509511"/>
            <a:ext cx="431800" cy="0"/>
          </a:xfrm>
          <a:custGeom>
            <a:avLst/>
            <a:gdLst/>
            <a:ahLst/>
            <a:cxnLst/>
            <a:rect l="l" t="t" r="r" b="b"/>
            <a:pathLst>
              <a:path w="431800" h="0">
                <a:moveTo>
                  <a:pt x="0" y="0"/>
                </a:moveTo>
                <a:lnTo>
                  <a:pt x="431800" y="0"/>
                </a:lnTo>
              </a:path>
            </a:pathLst>
          </a:custGeom>
          <a:ln w="127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85" name="object 585"/>
          <p:cNvSpPr/>
          <p:nvPr/>
        </p:nvSpPr>
        <p:spPr>
          <a:xfrm>
            <a:off x="5918199" y="65095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21212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86" name="object 586"/>
          <p:cNvSpPr/>
          <p:nvPr/>
        </p:nvSpPr>
        <p:spPr>
          <a:xfrm>
            <a:off x="6375399" y="65095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126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87" name="object 587"/>
          <p:cNvSpPr/>
          <p:nvPr/>
        </p:nvSpPr>
        <p:spPr>
          <a:xfrm>
            <a:off x="5918199" y="6509511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 h="0">
                <a:moveTo>
                  <a:pt x="0" y="0"/>
                </a:moveTo>
                <a:lnTo>
                  <a:pt x="4572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88" name="object 588"/>
          <p:cNvSpPr/>
          <p:nvPr/>
        </p:nvSpPr>
        <p:spPr>
          <a:xfrm>
            <a:off x="6375399" y="65095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126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89" name="object 589"/>
          <p:cNvSpPr/>
          <p:nvPr/>
        </p:nvSpPr>
        <p:spPr>
          <a:xfrm>
            <a:off x="7035799" y="65095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126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90" name="object 590"/>
          <p:cNvSpPr/>
          <p:nvPr/>
        </p:nvSpPr>
        <p:spPr>
          <a:xfrm>
            <a:off x="7035799" y="65095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91" name="object 591"/>
          <p:cNvSpPr/>
          <p:nvPr/>
        </p:nvSpPr>
        <p:spPr>
          <a:xfrm>
            <a:off x="7353299" y="6509511"/>
            <a:ext cx="0" cy="228600"/>
          </a:xfrm>
          <a:custGeom>
            <a:avLst/>
            <a:gdLst/>
            <a:ahLst/>
            <a:cxnLst/>
            <a:rect l="l" t="t" r="r" b="b"/>
            <a:pathLst>
              <a:path w="0" h="228600">
                <a:moveTo>
                  <a:pt x="0" y="228600"/>
                </a:moveTo>
                <a:lnTo>
                  <a:pt x="0" y="0"/>
                </a:lnTo>
              </a:path>
            </a:pathLst>
          </a:custGeom>
          <a:ln w="126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92" name="object 592"/>
          <p:cNvSpPr/>
          <p:nvPr/>
        </p:nvSpPr>
        <p:spPr>
          <a:xfrm>
            <a:off x="546099" y="67381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93" name="object 593"/>
          <p:cNvSpPr/>
          <p:nvPr/>
        </p:nvSpPr>
        <p:spPr>
          <a:xfrm>
            <a:off x="723899" y="67381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94" name="object 594"/>
          <p:cNvSpPr/>
          <p:nvPr/>
        </p:nvSpPr>
        <p:spPr>
          <a:xfrm>
            <a:off x="723899" y="67381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95" name="object 595"/>
          <p:cNvSpPr/>
          <p:nvPr/>
        </p:nvSpPr>
        <p:spPr>
          <a:xfrm>
            <a:off x="1117599" y="67381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96" name="object 596"/>
          <p:cNvSpPr/>
          <p:nvPr/>
        </p:nvSpPr>
        <p:spPr>
          <a:xfrm>
            <a:off x="1117599" y="67381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97" name="object 597"/>
          <p:cNvSpPr/>
          <p:nvPr/>
        </p:nvSpPr>
        <p:spPr>
          <a:xfrm>
            <a:off x="1117599" y="6915911"/>
            <a:ext cx="901699" cy="0"/>
          </a:xfrm>
          <a:custGeom>
            <a:avLst/>
            <a:gdLst/>
            <a:ahLst/>
            <a:cxnLst/>
            <a:rect l="l" t="t" r="r" b="b"/>
            <a:pathLst>
              <a:path w="901699" h="0">
                <a:moveTo>
                  <a:pt x="0" y="0"/>
                </a:moveTo>
                <a:lnTo>
                  <a:pt x="901699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98" name="object 598"/>
          <p:cNvSpPr/>
          <p:nvPr/>
        </p:nvSpPr>
        <p:spPr>
          <a:xfrm>
            <a:off x="2019299" y="6915911"/>
            <a:ext cx="1435099" cy="0"/>
          </a:xfrm>
          <a:custGeom>
            <a:avLst/>
            <a:gdLst/>
            <a:ahLst/>
            <a:cxnLst/>
            <a:rect l="l" t="t" r="r" b="b"/>
            <a:pathLst>
              <a:path w="1435099" h="0">
                <a:moveTo>
                  <a:pt x="0" y="0"/>
                </a:moveTo>
                <a:lnTo>
                  <a:pt x="1435099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99" name="object 599"/>
          <p:cNvSpPr/>
          <p:nvPr/>
        </p:nvSpPr>
        <p:spPr>
          <a:xfrm>
            <a:off x="3454399" y="69159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00" name="object 600"/>
          <p:cNvSpPr/>
          <p:nvPr/>
        </p:nvSpPr>
        <p:spPr>
          <a:xfrm>
            <a:off x="4292599" y="67381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01" name="object 601"/>
          <p:cNvSpPr/>
          <p:nvPr/>
        </p:nvSpPr>
        <p:spPr>
          <a:xfrm>
            <a:off x="3695699" y="6915911"/>
            <a:ext cx="596900" cy="0"/>
          </a:xfrm>
          <a:custGeom>
            <a:avLst/>
            <a:gdLst/>
            <a:ahLst/>
            <a:cxnLst/>
            <a:rect l="l" t="t" r="r" b="b"/>
            <a:pathLst>
              <a:path w="596900" h="0">
                <a:moveTo>
                  <a:pt x="0" y="0"/>
                </a:moveTo>
                <a:lnTo>
                  <a:pt x="596900" y="0"/>
                </a:lnTo>
              </a:path>
            </a:pathLst>
          </a:custGeom>
          <a:ln w="25400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02" name="object 602"/>
          <p:cNvSpPr/>
          <p:nvPr/>
        </p:nvSpPr>
        <p:spPr>
          <a:xfrm>
            <a:off x="4292599" y="67381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03" name="object 603"/>
          <p:cNvSpPr/>
          <p:nvPr/>
        </p:nvSpPr>
        <p:spPr>
          <a:xfrm>
            <a:off x="4292599" y="6915911"/>
            <a:ext cx="165100" cy="0"/>
          </a:xfrm>
          <a:custGeom>
            <a:avLst/>
            <a:gdLst/>
            <a:ahLst/>
            <a:cxnLst/>
            <a:rect l="l" t="t" r="r" b="b"/>
            <a:pathLst>
              <a:path w="165100" h="0">
                <a:moveTo>
                  <a:pt x="0" y="0"/>
                </a:moveTo>
                <a:lnTo>
                  <a:pt x="1651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04" name="object 604"/>
          <p:cNvSpPr/>
          <p:nvPr/>
        </p:nvSpPr>
        <p:spPr>
          <a:xfrm>
            <a:off x="4965699" y="67381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05" name="object 605"/>
          <p:cNvSpPr/>
          <p:nvPr/>
        </p:nvSpPr>
        <p:spPr>
          <a:xfrm>
            <a:off x="4457699" y="6915911"/>
            <a:ext cx="507999" cy="0"/>
          </a:xfrm>
          <a:custGeom>
            <a:avLst/>
            <a:gdLst/>
            <a:ahLst/>
            <a:cxnLst/>
            <a:rect l="l" t="t" r="r" b="b"/>
            <a:pathLst>
              <a:path w="507999" h="0">
                <a:moveTo>
                  <a:pt x="0" y="0"/>
                </a:moveTo>
                <a:lnTo>
                  <a:pt x="507999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06" name="object 606"/>
          <p:cNvSpPr/>
          <p:nvPr/>
        </p:nvSpPr>
        <p:spPr>
          <a:xfrm>
            <a:off x="4965699" y="67381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07" name="object 607"/>
          <p:cNvSpPr/>
          <p:nvPr/>
        </p:nvSpPr>
        <p:spPr>
          <a:xfrm>
            <a:off x="5486399" y="67381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126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08" name="object 608"/>
          <p:cNvSpPr/>
          <p:nvPr/>
        </p:nvSpPr>
        <p:spPr>
          <a:xfrm>
            <a:off x="4965699" y="6915911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 h="0">
                <a:moveTo>
                  <a:pt x="0" y="0"/>
                </a:moveTo>
                <a:lnTo>
                  <a:pt x="5207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09" name="object 609"/>
          <p:cNvSpPr/>
          <p:nvPr/>
        </p:nvSpPr>
        <p:spPr>
          <a:xfrm>
            <a:off x="5486399" y="67381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126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10" name="object 610"/>
          <p:cNvSpPr/>
          <p:nvPr/>
        </p:nvSpPr>
        <p:spPr>
          <a:xfrm>
            <a:off x="5918199" y="67381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3B3B3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11" name="object 611"/>
          <p:cNvSpPr/>
          <p:nvPr/>
        </p:nvSpPr>
        <p:spPr>
          <a:xfrm>
            <a:off x="5486399" y="6915911"/>
            <a:ext cx="431800" cy="0"/>
          </a:xfrm>
          <a:custGeom>
            <a:avLst/>
            <a:gdLst/>
            <a:ahLst/>
            <a:cxnLst/>
            <a:rect l="l" t="t" r="r" b="b"/>
            <a:pathLst>
              <a:path w="431800" h="0">
                <a:moveTo>
                  <a:pt x="0" y="0"/>
                </a:moveTo>
                <a:lnTo>
                  <a:pt x="431800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12" name="object 612"/>
          <p:cNvSpPr/>
          <p:nvPr/>
        </p:nvSpPr>
        <p:spPr>
          <a:xfrm>
            <a:off x="5918199" y="67381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3B3B3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13" name="object 613"/>
          <p:cNvSpPr/>
          <p:nvPr/>
        </p:nvSpPr>
        <p:spPr>
          <a:xfrm>
            <a:off x="5918199" y="6915911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 h="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25400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14" name="object 614"/>
          <p:cNvSpPr/>
          <p:nvPr/>
        </p:nvSpPr>
        <p:spPr>
          <a:xfrm>
            <a:off x="6375399" y="67381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15" name="object 615"/>
          <p:cNvSpPr/>
          <p:nvPr/>
        </p:nvSpPr>
        <p:spPr>
          <a:xfrm>
            <a:off x="6172199" y="6915911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 h="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127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16" name="object 616"/>
          <p:cNvSpPr/>
          <p:nvPr/>
        </p:nvSpPr>
        <p:spPr>
          <a:xfrm>
            <a:off x="6375399" y="67381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17" name="object 617"/>
          <p:cNvSpPr/>
          <p:nvPr/>
        </p:nvSpPr>
        <p:spPr>
          <a:xfrm>
            <a:off x="7035799" y="67381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126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18" name="object 618"/>
          <p:cNvSpPr/>
          <p:nvPr/>
        </p:nvSpPr>
        <p:spPr>
          <a:xfrm>
            <a:off x="7035799" y="67381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19" name="object 619"/>
          <p:cNvSpPr/>
          <p:nvPr/>
        </p:nvSpPr>
        <p:spPr>
          <a:xfrm>
            <a:off x="546099" y="69159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20" name="object 620"/>
          <p:cNvSpPr/>
          <p:nvPr/>
        </p:nvSpPr>
        <p:spPr>
          <a:xfrm>
            <a:off x="723899" y="69159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21" name="object 621"/>
          <p:cNvSpPr/>
          <p:nvPr/>
        </p:nvSpPr>
        <p:spPr>
          <a:xfrm>
            <a:off x="723899" y="69159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22" name="object 622"/>
          <p:cNvSpPr/>
          <p:nvPr/>
        </p:nvSpPr>
        <p:spPr>
          <a:xfrm>
            <a:off x="1117599" y="69159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23" name="object 623"/>
          <p:cNvSpPr/>
          <p:nvPr/>
        </p:nvSpPr>
        <p:spPr>
          <a:xfrm>
            <a:off x="1117599" y="69159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24" name="object 624"/>
          <p:cNvSpPr/>
          <p:nvPr/>
        </p:nvSpPr>
        <p:spPr>
          <a:xfrm>
            <a:off x="4292599" y="69159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25" name="object 625"/>
          <p:cNvSpPr/>
          <p:nvPr/>
        </p:nvSpPr>
        <p:spPr>
          <a:xfrm>
            <a:off x="1117599" y="6915911"/>
            <a:ext cx="3174999" cy="0"/>
          </a:xfrm>
          <a:custGeom>
            <a:avLst/>
            <a:gdLst/>
            <a:ahLst/>
            <a:cxnLst/>
            <a:rect l="l" t="t" r="r" b="b"/>
            <a:pathLst>
              <a:path w="3174999" h="0">
                <a:moveTo>
                  <a:pt x="0" y="0"/>
                </a:moveTo>
                <a:lnTo>
                  <a:pt x="3174999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26" name="object 626"/>
          <p:cNvSpPr/>
          <p:nvPr/>
        </p:nvSpPr>
        <p:spPr>
          <a:xfrm>
            <a:off x="4292599" y="69159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27" name="object 627"/>
          <p:cNvSpPr/>
          <p:nvPr/>
        </p:nvSpPr>
        <p:spPr>
          <a:xfrm>
            <a:off x="4292599" y="6915911"/>
            <a:ext cx="165100" cy="0"/>
          </a:xfrm>
          <a:custGeom>
            <a:avLst/>
            <a:gdLst/>
            <a:ahLst/>
            <a:cxnLst/>
            <a:rect l="l" t="t" r="r" b="b"/>
            <a:pathLst>
              <a:path w="165100" h="0">
                <a:moveTo>
                  <a:pt x="0" y="0"/>
                </a:moveTo>
                <a:lnTo>
                  <a:pt x="1651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28" name="object 628"/>
          <p:cNvSpPr/>
          <p:nvPr/>
        </p:nvSpPr>
        <p:spPr>
          <a:xfrm>
            <a:off x="4965699" y="69159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29" name="object 629"/>
          <p:cNvSpPr/>
          <p:nvPr/>
        </p:nvSpPr>
        <p:spPr>
          <a:xfrm>
            <a:off x="4457699" y="6915911"/>
            <a:ext cx="507999" cy="0"/>
          </a:xfrm>
          <a:custGeom>
            <a:avLst/>
            <a:gdLst/>
            <a:ahLst/>
            <a:cxnLst/>
            <a:rect l="l" t="t" r="r" b="b"/>
            <a:pathLst>
              <a:path w="507999" h="0">
                <a:moveTo>
                  <a:pt x="0" y="0"/>
                </a:moveTo>
                <a:lnTo>
                  <a:pt x="507999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30" name="object 630"/>
          <p:cNvSpPr/>
          <p:nvPr/>
        </p:nvSpPr>
        <p:spPr>
          <a:xfrm>
            <a:off x="4965699" y="69159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31" name="object 631"/>
          <p:cNvSpPr/>
          <p:nvPr/>
        </p:nvSpPr>
        <p:spPr>
          <a:xfrm>
            <a:off x="5486399" y="69159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126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32" name="object 632"/>
          <p:cNvSpPr/>
          <p:nvPr/>
        </p:nvSpPr>
        <p:spPr>
          <a:xfrm>
            <a:off x="4965699" y="6915911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 h="0">
                <a:moveTo>
                  <a:pt x="0" y="0"/>
                </a:moveTo>
                <a:lnTo>
                  <a:pt x="5207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33" name="object 633"/>
          <p:cNvSpPr/>
          <p:nvPr/>
        </p:nvSpPr>
        <p:spPr>
          <a:xfrm>
            <a:off x="5486399" y="69159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126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34" name="object 634"/>
          <p:cNvSpPr/>
          <p:nvPr/>
        </p:nvSpPr>
        <p:spPr>
          <a:xfrm>
            <a:off x="5486399" y="69159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25400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35" name="object 635"/>
          <p:cNvSpPr/>
          <p:nvPr/>
        </p:nvSpPr>
        <p:spPr>
          <a:xfrm>
            <a:off x="5918199" y="69159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36" name="object 636"/>
          <p:cNvSpPr/>
          <p:nvPr/>
        </p:nvSpPr>
        <p:spPr>
          <a:xfrm>
            <a:off x="5727699" y="691591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 h="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37" name="object 637"/>
          <p:cNvSpPr/>
          <p:nvPr/>
        </p:nvSpPr>
        <p:spPr>
          <a:xfrm>
            <a:off x="5918199" y="69159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38" name="object 638"/>
          <p:cNvSpPr/>
          <p:nvPr/>
        </p:nvSpPr>
        <p:spPr>
          <a:xfrm>
            <a:off x="5918199" y="6915911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 h="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25400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39" name="object 639"/>
          <p:cNvSpPr/>
          <p:nvPr/>
        </p:nvSpPr>
        <p:spPr>
          <a:xfrm>
            <a:off x="6375399" y="69159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126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40" name="object 640"/>
          <p:cNvSpPr/>
          <p:nvPr/>
        </p:nvSpPr>
        <p:spPr>
          <a:xfrm>
            <a:off x="6172199" y="6915911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 h="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127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41" name="object 641"/>
          <p:cNvSpPr/>
          <p:nvPr/>
        </p:nvSpPr>
        <p:spPr>
          <a:xfrm>
            <a:off x="6375399" y="69159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126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42" name="object 642"/>
          <p:cNvSpPr/>
          <p:nvPr/>
        </p:nvSpPr>
        <p:spPr>
          <a:xfrm>
            <a:off x="7035799" y="69159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126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43" name="object 643"/>
          <p:cNvSpPr/>
          <p:nvPr/>
        </p:nvSpPr>
        <p:spPr>
          <a:xfrm>
            <a:off x="7035799" y="69159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44" name="object 644"/>
          <p:cNvSpPr/>
          <p:nvPr/>
        </p:nvSpPr>
        <p:spPr>
          <a:xfrm>
            <a:off x="7353299" y="6915911"/>
            <a:ext cx="0" cy="203200"/>
          </a:xfrm>
          <a:custGeom>
            <a:avLst/>
            <a:gdLst/>
            <a:ahLst/>
            <a:cxnLst/>
            <a:rect l="l" t="t" r="r" b="b"/>
            <a:pathLst>
              <a:path w="0" h="203200">
                <a:moveTo>
                  <a:pt x="0" y="203200"/>
                </a:moveTo>
                <a:lnTo>
                  <a:pt x="0" y="0"/>
                </a:lnTo>
              </a:path>
            </a:pathLst>
          </a:custGeom>
          <a:ln w="126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45" name="object 645"/>
          <p:cNvSpPr/>
          <p:nvPr/>
        </p:nvSpPr>
        <p:spPr>
          <a:xfrm>
            <a:off x="546099" y="71191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46" name="object 646"/>
          <p:cNvSpPr/>
          <p:nvPr/>
        </p:nvSpPr>
        <p:spPr>
          <a:xfrm>
            <a:off x="723899" y="71191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47" name="object 647"/>
          <p:cNvSpPr/>
          <p:nvPr/>
        </p:nvSpPr>
        <p:spPr>
          <a:xfrm>
            <a:off x="723899" y="71191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48" name="object 648"/>
          <p:cNvSpPr/>
          <p:nvPr/>
        </p:nvSpPr>
        <p:spPr>
          <a:xfrm>
            <a:off x="1117599" y="71191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49" name="object 649"/>
          <p:cNvSpPr/>
          <p:nvPr/>
        </p:nvSpPr>
        <p:spPr>
          <a:xfrm>
            <a:off x="1117599" y="71191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50" name="object 650"/>
          <p:cNvSpPr/>
          <p:nvPr/>
        </p:nvSpPr>
        <p:spPr>
          <a:xfrm>
            <a:off x="4292599" y="71191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51" name="object 651"/>
          <p:cNvSpPr/>
          <p:nvPr/>
        </p:nvSpPr>
        <p:spPr>
          <a:xfrm>
            <a:off x="4292599" y="71191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52" name="object 652"/>
          <p:cNvSpPr/>
          <p:nvPr/>
        </p:nvSpPr>
        <p:spPr>
          <a:xfrm>
            <a:off x="4965699" y="71191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53" name="object 653"/>
          <p:cNvSpPr/>
          <p:nvPr/>
        </p:nvSpPr>
        <p:spPr>
          <a:xfrm>
            <a:off x="4965699" y="71191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54" name="object 654"/>
          <p:cNvSpPr/>
          <p:nvPr/>
        </p:nvSpPr>
        <p:spPr>
          <a:xfrm>
            <a:off x="5486399" y="71191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26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55" name="object 655"/>
          <p:cNvSpPr/>
          <p:nvPr/>
        </p:nvSpPr>
        <p:spPr>
          <a:xfrm>
            <a:off x="5486399" y="71191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26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56" name="object 656"/>
          <p:cNvSpPr/>
          <p:nvPr/>
        </p:nvSpPr>
        <p:spPr>
          <a:xfrm>
            <a:off x="5918199" y="71191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57" name="object 657"/>
          <p:cNvSpPr/>
          <p:nvPr/>
        </p:nvSpPr>
        <p:spPr>
          <a:xfrm>
            <a:off x="5918199" y="71191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58" name="object 658"/>
          <p:cNvSpPr/>
          <p:nvPr/>
        </p:nvSpPr>
        <p:spPr>
          <a:xfrm>
            <a:off x="6375399" y="71191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59" name="object 659"/>
          <p:cNvSpPr/>
          <p:nvPr/>
        </p:nvSpPr>
        <p:spPr>
          <a:xfrm>
            <a:off x="6375399" y="71191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60" name="object 660"/>
          <p:cNvSpPr/>
          <p:nvPr/>
        </p:nvSpPr>
        <p:spPr>
          <a:xfrm>
            <a:off x="7035799" y="71191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26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61" name="object 661"/>
          <p:cNvSpPr/>
          <p:nvPr/>
        </p:nvSpPr>
        <p:spPr>
          <a:xfrm>
            <a:off x="7035799" y="71191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62" name="object 662"/>
          <p:cNvSpPr/>
          <p:nvPr/>
        </p:nvSpPr>
        <p:spPr>
          <a:xfrm>
            <a:off x="7353299" y="7119111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26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63" name="object 663"/>
          <p:cNvSpPr/>
          <p:nvPr/>
        </p:nvSpPr>
        <p:spPr>
          <a:xfrm>
            <a:off x="546099" y="7309611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1651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64" name="object 664"/>
          <p:cNvSpPr/>
          <p:nvPr/>
        </p:nvSpPr>
        <p:spPr>
          <a:xfrm>
            <a:off x="723899" y="7309611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1651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65" name="object 665"/>
          <p:cNvSpPr/>
          <p:nvPr/>
        </p:nvSpPr>
        <p:spPr>
          <a:xfrm>
            <a:off x="723899" y="7309611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1651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66" name="object 666"/>
          <p:cNvSpPr/>
          <p:nvPr/>
        </p:nvSpPr>
        <p:spPr>
          <a:xfrm>
            <a:off x="1117599" y="7309611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1651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67" name="object 667"/>
          <p:cNvSpPr/>
          <p:nvPr/>
        </p:nvSpPr>
        <p:spPr>
          <a:xfrm>
            <a:off x="1117599" y="7309611"/>
            <a:ext cx="0" cy="292100"/>
          </a:xfrm>
          <a:custGeom>
            <a:avLst/>
            <a:gdLst/>
            <a:ahLst/>
            <a:cxnLst/>
            <a:rect l="l" t="t" r="r" b="b"/>
            <a:pathLst>
              <a:path w="0" h="292100">
                <a:moveTo>
                  <a:pt x="0" y="2921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68" name="object 668"/>
          <p:cNvSpPr/>
          <p:nvPr/>
        </p:nvSpPr>
        <p:spPr>
          <a:xfrm>
            <a:off x="3454399" y="7462011"/>
            <a:ext cx="241300" cy="25400"/>
          </a:xfrm>
          <a:custGeom>
            <a:avLst/>
            <a:gdLst/>
            <a:ahLst/>
            <a:cxnLst/>
            <a:rect l="l" t="t" r="r" b="b"/>
            <a:pathLst>
              <a:path w="241300" h="25400">
                <a:moveTo>
                  <a:pt x="0" y="25400"/>
                </a:moveTo>
                <a:lnTo>
                  <a:pt x="241300" y="25400"/>
                </a:lnTo>
                <a:lnTo>
                  <a:pt x="2413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5D5D5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69" name="object 669"/>
          <p:cNvSpPr/>
          <p:nvPr/>
        </p:nvSpPr>
        <p:spPr>
          <a:xfrm>
            <a:off x="4292599" y="7309611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1651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70" name="object 670"/>
          <p:cNvSpPr/>
          <p:nvPr/>
        </p:nvSpPr>
        <p:spPr>
          <a:xfrm>
            <a:off x="3695699" y="7474711"/>
            <a:ext cx="596900" cy="0"/>
          </a:xfrm>
          <a:custGeom>
            <a:avLst/>
            <a:gdLst/>
            <a:ahLst/>
            <a:cxnLst/>
            <a:rect l="l" t="t" r="r" b="b"/>
            <a:pathLst>
              <a:path w="596900" h="0">
                <a:moveTo>
                  <a:pt x="0" y="0"/>
                </a:moveTo>
                <a:lnTo>
                  <a:pt x="596900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71" name="object 671"/>
          <p:cNvSpPr/>
          <p:nvPr/>
        </p:nvSpPr>
        <p:spPr>
          <a:xfrm>
            <a:off x="4292599" y="7309611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165100"/>
                </a:moveTo>
                <a:lnTo>
                  <a:pt x="0" y="0"/>
                </a:lnTo>
              </a:path>
            </a:pathLst>
          </a:custGeom>
          <a:ln w="253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72" name="object 672"/>
          <p:cNvSpPr/>
          <p:nvPr/>
        </p:nvSpPr>
        <p:spPr>
          <a:xfrm>
            <a:off x="4292599" y="7462011"/>
            <a:ext cx="165100" cy="25400"/>
          </a:xfrm>
          <a:custGeom>
            <a:avLst/>
            <a:gdLst/>
            <a:ahLst/>
            <a:cxnLst/>
            <a:rect l="l" t="t" r="r" b="b"/>
            <a:pathLst>
              <a:path w="165100" h="25400">
                <a:moveTo>
                  <a:pt x="0" y="25400"/>
                </a:moveTo>
                <a:lnTo>
                  <a:pt x="165100" y="25400"/>
                </a:lnTo>
                <a:lnTo>
                  <a:pt x="1651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0707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73" name="object 673"/>
          <p:cNvSpPr/>
          <p:nvPr/>
        </p:nvSpPr>
        <p:spPr>
          <a:xfrm>
            <a:off x="4965699" y="7309611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1651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74" name="object 674"/>
          <p:cNvSpPr/>
          <p:nvPr/>
        </p:nvSpPr>
        <p:spPr>
          <a:xfrm>
            <a:off x="4457699" y="7474711"/>
            <a:ext cx="507999" cy="0"/>
          </a:xfrm>
          <a:custGeom>
            <a:avLst/>
            <a:gdLst/>
            <a:ahLst/>
            <a:cxnLst/>
            <a:rect l="l" t="t" r="r" b="b"/>
            <a:pathLst>
              <a:path w="507999" h="0">
                <a:moveTo>
                  <a:pt x="0" y="0"/>
                </a:moveTo>
                <a:lnTo>
                  <a:pt x="507999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75" name="object 675"/>
          <p:cNvSpPr/>
          <p:nvPr/>
        </p:nvSpPr>
        <p:spPr>
          <a:xfrm>
            <a:off x="4965699" y="7309611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1651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76" name="object 676"/>
          <p:cNvSpPr/>
          <p:nvPr/>
        </p:nvSpPr>
        <p:spPr>
          <a:xfrm>
            <a:off x="5486399" y="7309611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165100"/>
                </a:moveTo>
                <a:lnTo>
                  <a:pt x="0" y="0"/>
                </a:lnTo>
              </a:path>
            </a:pathLst>
          </a:custGeom>
          <a:ln w="126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77" name="object 677"/>
          <p:cNvSpPr/>
          <p:nvPr/>
        </p:nvSpPr>
        <p:spPr>
          <a:xfrm>
            <a:off x="4965699" y="7474711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 h="0">
                <a:moveTo>
                  <a:pt x="0" y="0"/>
                </a:moveTo>
                <a:lnTo>
                  <a:pt x="520700" y="0"/>
                </a:lnTo>
              </a:path>
            </a:pathLst>
          </a:custGeom>
          <a:ln w="12700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78" name="object 678"/>
          <p:cNvSpPr/>
          <p:nvPr/>
        </p:nvSpPr>
        <p:spPr>
          <a:xfrm>
            <a:off x="5486399" y="7309611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165100"/>
                </a:moveTo>
                <a:lnTo>
                  <a:pt x="0" y="0"/>
                </a:lnTo>
              </a:path>
            </a:pathLst>
          </a:custGeom>
          <a:ln w="12699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79" name="object 679"/>
          <p:cNvSpPr/>
          <p:nvPr/>
        </p:nvSpPr>
        <p:spPr>
          <a:xfrm>
            <a:off x="5486399" y="74747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127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80" name="object 680"/>
          <p:cNvSpPr/>
          <p:nvPr/>
        </p:nvSpPr>
        <p:spPr>
          <a:xfrm>
            <a:off x="5918199" y="7309611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1651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81" name="object 681"/>
          <p:cNvSpPr/>
          <p:nvPr/>
        </p:nvSpPr>
        <p:spPr>
          <a:xfrm>
            <a:off x="5727699" y="747471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 h="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82" name="object 682"/>
          <p:cNvSpPr/>
          <p:nvPr/>
        </p:nvSpPr>
        <p:spPr>
          <a:xfrm>
            <a:off x="5918199" y="7309611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1651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83" name="object 683"/>
          <p:cNvSpPr/>
          <p:nvPr/>
        </p:nvSpPr>
        <p:spPr>
          <a:xfrm>
            <a:off x="5918199" y="7474711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 h="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12700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84" name="object 684"/>
          <p:cNvSpPr/>
          <p:nvPr/>
        </p:nvSpPr>
        <p:spPr>
          <a:xfrm>
            <a:off x="6375399" y="7309611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1651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85" name="object 685"/>
          <p:cNvSpPr/>
          <p:nvPr/>
        </p:nvSpPr>
        <p:spPr>
          <a:xfrm>
            <a:off x="6172199" y="7474711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 h="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86" name="object 686"/>
          <p:cNvSpPr/>
          <p:nvPr/>
        </p:nvSpPr>
        <p:spPr>
          <a:xfrm>
            <a:off x="6375399" y="7309611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1651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87" name="object 687"/>
          <p:cNvSpPr/>
          <p:nvPr/>
        </p:nvSpPr>
        <p:spPr>
          <a:xfrm>
            <a:off x="7035799" y="7309611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165100"/>
                </a:moveTo>
                <a:lnTo>
                  <a:pt x="0" y="0"/>
                </a:lnTo>
              </a:path>
            </a:pathLst>
          </a:custGeom>
          <a:ln w="126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88" name="object 688"/>
          <p:cNvSpPr/>
          <p:nvPr/>
        </p:nvSpPr>
        <p:spPr>
          <a:xfrm>
            <a:off x="7035799" y="7309611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1651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89" name="object 689"/>
          <p:cNvSpPr/>
          <p:nvPr/>
        </p:nvSpPr>
        <p:spPr>
          <a:xfrm>
            <a:off x="7353299" y="7309611"/>
            <a:ext cx="0" cy="165100"/>
          </a:xfrm>
          <a:custGeom>
            <a:avLst/>
            <a:gdLst/>
            <a:ahLst/>
            <a:cxnLst/>
            <a:rect l="l" t="t" r="r" b="b"/>
            <a:pathLst>
              <a:path w="0" h="165100">
                <a:moveTo>
                  <a:pt x="0" y="165100"/>
                </a:moveTo>
                <a:lnTo>
                  <a:pt x="0" y="0"/>
                </a:lnTo>
              </a:path>
            </a:pathLst>
          </a:custGeom>
          <a:ln w="126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90" name="object 690"/>
          <p:cNvSpPr/>
          <p:nvPr/>
        </p:nvSpPr>
        <p:spPr>
          <a:xfrm>
            <a:off x="546099" y="7474711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1270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91" name="object 691"/>
          <p:cNvSpPr/>
          <p:nvPr/>
        </p:nvSpPr>
        <p:spPr>
          <a:xfrm>
            <a:off x="723899" y="7474711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1270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92" name="object 692"/>
          <p:cNvSpPr/>
          <p:nvPr/>
        </p:nvSpPr>
        <p:spPr>
          <a:xfrm>
            <a:off x="723899" y="7474711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1270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93" name="object 693"/>
          <p:cNvSpPr/>
          <p:nvPr/>
        </p:nvSpPr>
        <p:spPr>
          <a:xfrm>
            <a:off x="1117599" y="7474711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1270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94" name="object 694"/>
          <p:cNvSpPr/>
          <p:nvPr/>
        </p:nvSpPr>
        <p:spPr>
          <a:xfrm>
            <a:off x="3454399" y="7462011"/>
            <a:ext cx="241300" cy="25400"/>
          </a:xfrm>
          <a:custGeom>
            <a:avLst/>
            <a:gdLst/>
            <a:ahLst/>
            <a:cxnLst/>
            <a:rect l="l" t="t" r="r" b="b"/>
            <a:pathLst>
              <a:path w="241300" h="25400">
                <a:moveTo>
                  <a:pt x="0" y="25400"/>
                </a:moveTo>
                <a:lnTo>
                  <a:pt x="241300" y="25400"/>
                </a:lnTo>
                <a:lnTo>
                  <a:pt x="2413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5D5D5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95" name="object 695"/>
          <p:cNvSpPr/>
          <p:nvPr/>
        </p:nvSpPr>
        <p:spPr>
          <a:xfrm>
            <a:off x="3695699" y="7474711"/>
            <a:ext cx="596900" cy="0"/>
          </a:xfrm>
          <a:custGeom>
            <a:avLst/>
            <a:gdLst/>
            <a:ahLst/>
            <a:cxnLst/>
            <a:rect l="l" t="t" r="r" b="b"/>
            <a:pathLst>
              <a:path w="596900" h="0">
                <a:moveTo>
                  <a:pt x="0" y="0"/>
                </a:moveTo>
                <a:lnTo>
                  <a:pt x="596900" y="0"/>
                </a:lnTo>
              </a:path>
            </a:pathLst>
          </a:custGeom>
          <a:ln w="254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96" name="object 696"/>
          <p:cNvSpPr/>
          <p:nvPr/>
        </p:nvSpPr>
        <p:spPr>
          <a:xfrm>
            <a:off x="4292599" y="7462011"/>
            <a:ext cx="165100" cy="25400"/>
          </a:xfrm>
          <a:custGeom>
            <a:avLst/>
            <a:gdLst/>
            <a:ahLst/>
            <a:cxnLst/>
            <a:rect l="l" t="t" r="r" b="b"/>
            <a:pathLst>
              <a:path w="165100" h="25400">
                <a:moveTo>
                  <a:pt x="0" y="25400"/>
                </a:moveTo>
                <a:lnTo>
                  <a:pt x="165100" y="25400"/>
                </a:lnTo>
                <a:lnTo>
                  <a:pt x="1651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0707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97" name="object 697"/>
          <p:cNvSpPr/>
          <p:nvPr/>
        </p:nvSpPr>
        <p:spPr>
          <a:xfrm>
            <a:off x="4457699" y="7474711"/>
            <a:ext cx="507999" cy="0"/>
          </a:xfrm>
          <a:custGeom>
            <a:avLst/>
            <a:gdLst/>
            <a:ahLst/>
            <a:cxnLst/>
            <a:rect l="l" t="t" r="r" b="b"/>
            <a:pathLst>
              <a:path w="507999" h="0">
                <a:moveTo>
                  <a:pt x="0" y="0"/>
                </a:moveTo>
                <a:lnTo>
                  <a:pt x="507999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98" name="object 698"/>
          <p:cNvSpPr/>
          <p:nvPr/>
        </p:nvSpPr>
        <p:spPr>
          <a:xfrm>
            <a:off x="4965699" y="7474711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 h="0">
                <a:moveTo>
                  <a:pt x="0" y="0"/>
                </a:moveTo>
                <a:lnTo>
                  <a:pt x="520700" y="0"/>
                </a:lnTo>
              </a:path>
            </a:pathLst>
          </a:custGeom>
          <a:ln w="12700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99" name="object 699"/>
          <p:cNvSpPr/>
          <p:nvPr/>
        </p:nvSpPr>
        <p:spPr>
          <a:xfrm>
            <a:off x="5486399" y="747471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127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00" name="object 700"/>
          <p:cNvSpPr/>
          <p:nvPr/>
        </p:nvSpPr>
        <p:spPr>
          <a:xfrm>
            <a:off x="5918199" y="7474711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1270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01" name="object 701"/>
          <p:cNvSpPr/>
          <p:nvPr/>
        </p:nvSpPr>
        <p:spPr>
          <a:xfrm>
            <a:off x="5727699" y="747471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 h="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02" name="object 702"/>
          <p:cNvSpPr/>
          <p:nvPr/>
        </p:nvSpPr>
        <p:spPr>
          <a:xfrm>
            <a:off x="5918199" y="7474711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127000"/>
                </a:moveTo>
                <a:lnTo>
                  <a:pt x="0" y="0"/>
                </a:lnTo>
              </a:path>
            </a:pathLst>
          </a:custGeom>
          <a:ln w="253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03" name="object 703"/>
          <p:cNvSpPr/>
          <p:nvPr/>
        </p:nvSpPr>
        <p:spPr>
          <a:xfrm>
            <a:off x="5918199" y="7474711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 h="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12700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04" name="object 704"/>
          <p:cNvSpPr/>
          <p:nvPr/>
        </p:nvSpPr>
        <p:spPr>
          <a:xfrm>
            <a:off x="6375399" y="7474711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127000"/>
                </a:moveTo>
                <a:lnTo>
                  <a:pt x="0" y="0"/>
                </a:lnTo>
              </a:path>
            </a:pathLst>
          </a:custGeom>
          <a:ln w="126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05" name="object 705"/>
          <p:cNvSpPr/>
          <p:nvPr/>
        </p:nvSpPr>
        <p:spPr>
          <a:xfrm>
            <a:off x="6172199" y="7474711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 h="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06" name="object 706"/>
          <p:cNvSpPr/>
          <p:nvPr/>
        </p:nvSpPr>
        <p:spPr>
          <a:xfrm>
            <a:off x="6375399" y="7474711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127000"/>
                </a:moveTo>
                <a:lnTo>
                  <a:pt x="0" y="0"/>
                </a:lnTo>
              </a:path>
            </a:pathLst>
          </a:custGeom>
          <a:ln w="126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07" name="object 707"/>
          <p:cNvSpPr/>
          <p:nvPr/>
        </p:nvSpPr>
        <p:spPr>
          <a:xfrm>
            <a:off x="7035799" y="7474711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127000"/>
                </a:moveTo>
                <a:lnTo>
                  <a:pt x="0" y="0"/>
                </a:lnTo>
              </a:path>
            </a:pathLst>
          </a:custGeom>
          <a:ln w="126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08" name="object 708"/>
          <p:cNvSpPr/>
          <p:nvPr/>
        </p:nvSpPr>
        <p:spPr>
          <a:xfrm>
            <a:off x="7035799" y="7474711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1270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09" name="object 709"/>
          <p:cNvSpPr/>
          <p:nvPr/>
        </p:nvSpPr>
        <p:spPr>
          <a:xfrm>
            <a:off x="7353299" y="7474711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127000"/>
                </a:moveTo>
                <a:lnTo>
                  <a:pt x="0" y="0"/>
                </a:lnTo>
              </a:path>
            </a:pathLst>
          </a:custGeom>
          <a:ln w="126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10" name="object 710"/>
          <p:cNvSpPr/>
          <p:nvPr/>
        </p:nvSpPr>
        <p:spPr>
          <a:xfrm>
            <a:off x="546099" y="7601711"/>
            <a:ext cx="0" cy="304800"/>
          </a:xfrm>
          <a:custGeom>
            <a:avLst/>
            <a:gdLst/>
            <a:ahLst/>
            <a:cxnLst/>
            <a:rect l="l" t="t" r="r" b="b"/>
            <a:pathLst>
              <a:path w="0" h="304800">
                <a:moveTo>
                  <a:pt x="0" y="304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11" name="object 711"/>
          <p:cNvSpPr/>
          <p:nvPr/>
        </p:nvSpPr>
        <p:spPr>
          <a:xfrm>
            <a:off x="723899" y="7601711"/>
            <a:ext cx="0" cy="304800"/>
          </a:xfrm>
          <a:custGeom>
            <a:avLst/>
            <a:gdLst/>
            <a:ahLst/>
            <a:cxnLst/>
            <a:rect l="l" t="t" r="r" b="b"/>
            <a:pathLst>
              <a:path w="0" h="304800">
                <a:moveTo>
                  <a:pt x="0" y="304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12" name="object 712"/>
          <p:cNvSpPr/>
          <p:nvPr/>
        </p:nvSpPr>
        <p:spPr>
          <a:xfrm>
            <a:off x="723899" y="7601711"/>
            <a:ext cx="0" cy="304800"/>
          </a:xfrm>
          <a:custGeom>
            <a:avLst/>
            <a:gdLst/>
            <a:ahLst/>
            <a:cxnLst/>
            <a:rect l="l" t="t" r="r" b="b"/>
            <a:pathLst>
              <a:path w="0" h="304800">
                <a:moveTo>
                  <a:pt x="0" y="304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13" name="object 713"/>
          <p:cNvSpPr/>
          <p:nvPr/>
        </p:nvSpPr>
        <p:spPr>
          <a:xfrm>
            <a:off x="1117599" y="7601711"/>
            <a:ext cx="0" cy="304800"/>
          </a:xfrm>
          <a:custGeom>
            <a:avLst/>
            <a:gdLst/>
            <a:ahLst/>
            <a:cxnLst/>
            <a:rect l="l" t="t" r="r" b="b"/>
            <a:pathLst>
              <a:path w="0" h="304800">
                <a:moveTo>
                  <a:pt x="0" y="304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14" name="object 714"/>
          <p:cNvSpPr/>
          <p:nvPr/>
        </p:nvSpPr>
        <p:spPr>
          <a:xfrm>
            <a:off x="1117599" y="7601711"/>
            <a:ext cx="0" cy="304800"/>
          </a:xfrm>
          <a:custGeom>
            <a:avLst/>
            <a:gdLst/>
            <a:ahLst/>
            <a:cxnLst/>
            <a:rect l="l" t="t" r="r" b="b"/>
            <a:pathLst>
              <a:path w="0" h="304800">
                <a:moveTo>
                  <a:pt x="0" y="304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15" name="object 715"/>
          <p:cNvSpPr/>
          <p:nvPr/>
        </p:nvSpPr>
        <p:spPr>
          <a:xfrm>
            <a:off x="7035799" y="7601711"/>
            <a:ext cx="0" cy="304800"/>
          </a:xfrm>
          <a:custGeom>
            <a:avLst/>
            <a:gdLst/>
            <a:ahLst/>
            <a:cxnLst/>
            <a:rect l="l" t="t" r="r" b="b"/>
            <a:pathLst>
              <a:path w="0" h="304800">
                <a:moveTo>
                  <a:pt x="0" y="304800"/>
                </a:moveTo>
                <a:lnTo>
                  <a:pt x="0" y="0"/>
                </a:lnTo>
              </a:path>
            </a:pathLst>
          </a:custGeom>
          <a:ln w="126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16" name="object 716"/>
          <p:cNvSpPr/>
          <p:nvPr/>
        </p:nvSpPr>
        <p:spPr>
          <a:xfrm>
            <a:off x="7035799" y="7601711"/>
            <a:ext cx="0" cy="304800"/>
          </a:xfrm>
          <a:custGeom>
            <a:avLst/>
            <a:gdLst/>
            <a:ahLst/>
            <a:cxnLst/>
            <a:rect l="l" t="t" r="r" b="b"/>
            <a:pathLst>
              <a:path w="0" h="304800">
                <a:moveTo>
                  <a:pt x="0" y="3048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17" name="object 717"/>
          <p:cNvSpPr/>
          <p:nvPr/>
        </p:nvSpPr>
        <p:spPr>
          <a:xfrm>
            <a:off x="7353299" y="7601711"/>
            <a:ext cx="0" cy="304800"/>
          </a:xfrm>
          <a:custGeom>
            <a:avLst/>
            <a:gdLst/>
            <a:ahLst/>
            <a:cxnLst/>
            <a:rect l="l" t="t" r="r" b="b"/>
            <a:pathLst>
              <a:path w="0" h="304800">
                <a:moveTo>
                  <a:pt x="0" y="304800"/>
                </a:moveTo>
                <a:lnTo>
                  <a:pt x="0" y="0"/>
                </a:lnTo>
              </a:path>
            </a:pathLst>
          </a:custGeom>
          <a:ln w="12699">
            <a:solidFill>
              <a:srgbClr val="CAC6D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18" name="object 718"/>
          <p:cNvSpPr/>
          <p:nvPr/>
        </p:nvSpPr>
        <p:spPr>
          <a:xfrm>
            <a:off x="546099" y="79065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19" name="object 719"/>
          <p:cNvSpPr/>
          <p:nvPr/>
        </p:nvSpPr>
        <p:spPr>
          <a:xfrm>
            <a:off x="723899" y="79065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20" name="object 720"/>
          <p:cNvSpPr/>
          <p:nvPr/>
        </p:nvSpPr>
        <p:spPr>
          <a:xfrm>
            <a:off x="723899" y="79065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21" name="object 721"/>
          <p:cNvSpPr/>
          <p:nvPr/>
        </p:nvSpPr>
        <p:spPr>
          <a:xfrm>
            <a:off x="1117599" y="79065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22" name="object 722"/>
          <p:cNvSpPr/>
          <p:nvPr/>
        </p:nvSpPr>
        <p:spPr>
          <a:xfrm>
            <a:off x="1117599" y="79065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23" name="object 723"/>
          <p:cNvSpPr/>
          <p:nvPr/>
        </p:nvSpPr>
        <p:spPr>
          <a:xfrm>
            <a:off x="7035799" y="79065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126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24" name="object 724"/>
          <p:cNvSpPr/>
          <p:nvPr/>
        </p:nvSpPr>
        <p:spPr>
          <a:xfrm>
            <a:off x="7035799" y="79065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12699">
            <a:solidFill>
              <a:srgbClr val="3B3B3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25" name="object 725"/>
          <p:cNvSpPr/>
          <p:nvPr/>
        </p:nvSpPr>
        <p:spPr>
          <a:xfrm>
            <a:off x="7353299" y="7906511"/>
            <a:ext cx="0" cy="177800"/>
          </a:xfrm>
          <a:custGeom>
            <a:avLst/>
            <a:gdLst/>
            <a:ahLst/>
            <a:cxnLst/>
            <a:rect l="l" t="t" r="r" b="b"/>
            <a:pathLst>
              <a:path w="0" h="177800">
                <a:moveTo>
                  <a:pt x="0" y="177800"/>
                </a:moveTo>
                <a:lnTo>
                  <a:pt x="0" y="0"/>
                </a:lnTo>
              </a:path>
            </a:pathLst>
          </a:custGeom>
          <a:ln w="12699">
            <a:solidFill>
              <a:srgbClr val="CAC6D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26" name="object 726"/>
          <p:cNvSpPr/>
          <p:nvPr/>
        </p:nvSpPr>
        <p:spPr>
          <a:xfrm>
            <a:off x="546099" y="8084311"/>
            <a:ext cx="0" cy="355600"/>
          </a:xfrm>
          <a:custGeom>
            <a:avLst/>
            <a:gdLst/>
            <a:ahLst/>
            <a:cxnLst/>
            <a:rect l="l" t="t" r="r" b="b"/>
            <a:pathLst>
              <a:path w="0" h="355600">
                <a:moveTo>
                  <a:pt x="0" y="355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27" name="object 727"/>
          <p:cNvSpPr/>
          <p:nvPr/>
        </p:nvSpPr>
        <p:spPr>
          <a:xfrm>
            <a:off x="723899" y="8084311"/>
            <a:ext cx="0" cy="355600"/>
          </a:xfrm>
          <a:custGeom>
            <a:avLst/>
            <a:gdLst/>
            <a:ahLst/>
            <a:cxnLst/>
            <a:rect l="l" t="t" r="r" b="b"/>
            <a:pathLst>
              <a:path w="0" h="355600">
                <a:moveTo>
                  <a:pt x="0" y="355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28" name="object 728"/>
          <p:cNvSpPr/>
          <p:nvPr/>
        </p:nvSpPr>
        <p:spPr>
          <a:xfrm>
            <a:off x="723899" y="8084311"/>
            <a:ext cx="0" cy="355600"/>
          </a:xfrm>
          <a:custGeom>
            <a:avLst/>
            <a:gdLst/>
            <a:ahLst/>
            <a:cxnLst/>
            <a:rect l="l" t="t" r="r" b="b"/>
            <a:pathLst>
              <a:path w="0" h="355600">
                <a:moveTo>
                  <a:pt x="0" y="355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29" name="object 729"/>
          <p:cNvSpPr/>
          <p:nvPr/>
        </p:nvSpPr>
        <p:spPr>
          <a:xfrm>
            <a:off x="1117599" y="8084311"/>
            <a:ext cx="0" cy="355600"/>
          </a:xfrm>
          <a:custGeom>
            <a:avLst/>
            <a:gdLst/>
            <a:ahLst/>
            <a:cxnLst/>
            <a:rect l="l" t="t" r="r" b="b"/>
            <a:pathLst>
              <a:path w="0" h="355600">
                <a:moveTo>
                  <a:pt x="0" y="355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30" name="object 730"/>
          <p:cNvSpPr/>
          <p:nvPr/>
        </p:nvSpPr>
        <p:spPr>
          <a:xfrm>
            <a:off x="723899" y="8439912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 h="0">
                <a:moveTo>
                  <a:pt x="0" y="0"/>
                </a:moveTo>
                <a:lnTo>
                  <a:pt x="393700" y="0"/>
                </a:lnTo>
              </a:path>
            </a:pathLst>
          </a:custGeom>
          <a:ln w="127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31" name="object 731"/>
          <p:cNvSpPr/>
          <p:nvPr/>
        </p:nvSpPr>
        <p:spPr>
          <a:xfrm>
            <a:off x="1117599" y="8084311"/>
            <a:ext cx="0" cy="355600"/>
          </a:xfrm>
          <a:custGeom>
            <a:avLst/>
            <a:gdLst/>
            <a:ahLst/>
            <a:cxnLst/>
            <a:rect l="l" t="t" r="r" b="b"/>
            <a:pathLst>
              <a:path w="0" h="355600">
                <a:moveTo>
                  <a:pt x="0" y="355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4B4B4B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32" name="object 732"/>
          <p:cNvSpPr/>
          <p:nvPr/>
        </p:nvSpPr>
        <p:spPr>
          <a:xfrm>
            <a:off x="1117599" y="8439912"/>
            <a:ext cx="3174999" cy="0"/>
          </a:xfrm>
          <a:custGeom>
            <a:avLst/>
            <a:gdLst/>
            <a:ahLst/>
            <a:cxnLst/>
            <a:rect l="l" t="t" r="r" b="b"/>
            <a:pathLst>
              <a:path w="3174999" h="0">
                <a:moveTo>
                  <a:pt x="0" y="0"/>
                </a:moveTo>
                <a:lnTo>
                  <a:pt x="3174999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33" name="object 733"/>
          <p:cNvSpPr/>
          <p:nvPr/>
        </p:nvSpPr>
        <p:spPr>
          <a:xfrm>
            <a:off x="4292599" y="8427212"/>
            <a:ext cx="165100" cy="25400"/>
          </a:xfrm>
          <a:custGeom>
            <a:avLst/>
            <a:gdLst/>
            <a:ahLst/>
            <a:cxnLst/>
            <a:rect l="l" t="t" r="r" b="b"/>
            <a:pathLst>
              <a:path w="165100" h="25400">
                <a:moveTo>
                  <a:pt x="0" y="25400"/>
                </a:moveTo>
                <a:lnTo>
                  <a:pt x="165100" y="25400"/>
                </a:lnTo>
                <a:lnTo>
                  <a:pt x="1651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8B3C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34" name="object 734"/>
          <p:cNvSpPr/>
          <p:nvPr/>
        </p:nvSpPr>
        <p:spPr>
          <a:xfrm>
            <a:off x="4457699" y="8427212"/>
            <a:ext cx="507999" cy="25400"/>
          </a:xfrm>
          <a:custGeom>
            <a:avLst/>
            <a:gdLst/>
            <a:ahLst/>
            <a:cxnLst/>
            <a:rect l="l" t="t" r="r" b="b"/>
            <a:pathLst>
              <a:path w="507999" h="25400">
                <a:moveTo>
                  <a:pt x="0" y="25400"/>
                </a:moveTo>
                <a:lnTo>
                  <a:pt x="507999" y="25400"/>
                </a:lnTo>
                <a:lnTo>
                  <a:pt x="5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5D5D5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35" name="object 735"/>
          <p:cNvSpPr/>
          <p:nvPr/>
        </p:nvSpPr>
        <p:spPr>
          <a:xfrm>
            <a:off x="4965699" y="8439912"/>
            <a:ext cx="520700" cy="0"/>
          </a:xfrm>
          <a:custGeom>
            <a:avLst/>
            <a:gdLst/>
            <a:ahLst/>
            <a:cxnLst/>
            <a:rect l="l" t="t" r="r" b="b"/>
            <a:pathLst>
              <a:path w="520700" h="0">
                <a:moveTo>
                  <a:pt x="0" y="0"/>
                </a:moveTo>
                <a:lnTo>
                  <a:pt x="5207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36" name="object 736"/>
          <p:cNvSpPr/>
          <p:nvPr/>
        </p:nvSpPr>
        <p:spPr>
          <a:xfrm>
            <a:off x="5486399" y="8439912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127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37" name="object 737"/>
          <p:cNvSpPr/>
          <p:nvPr/>
        </p:nvSpPr>
        <p:spPr>
          <a:xfrm>
            <a:off x="5727699" y="843991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 h="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127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38" name="object 738"/>
          <p:cNvSpPr/>
          <p:nvPr/>
        </p:nvSpPr>
        <p:spPr>
          <a:xfrm>
            <a:off x="5918199" y="8439912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 h="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12700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39" name="object 739"/>
          <p:cNvSpPr/>
          <p:nvPr/>
        </p:nvSpPr>
        <p:spPr>
          <a:xfrm>
            <a:off x="6172199" y="8439912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 h="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40" name="object 740"/>
          <p:cNvSpPr/>
          <p:nvPr/>
        </p:nvSpPr>
        <p:spPr>
          <a:xfrm>
            <a:off x="6375399" y="8439912"/>
            <a:ext cx="355600" cy="0"/>
          </a:xfrm>
          <a:custGeom>
            <a:avLst/>
            <a:gdLst/>
            <a:ahLst/>
            <a:cxnLst/>
            <a:rect l="l" t="t" r="r" b="b"/>
            <a:pathLst>
              <a:path w="355600" h="0">
                <a:moveTo>
                  <a:pt x="0" y="0"/>
                </a:moveTo>
                <a:lnTo>
                  <a:pt x="3556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41" name="object 741"/>
          <p:cNvSpPr/>
          <p:nvPr/>
        </p:nvSpPr>
        <p:spPr>
          <a:xfrm>
            <a:off x="7035799" y="8084311"/>
            <a:ext cx="0" cy="355600"/>
          </a:xfrm>
          <a:custGeom>
            <a:avLst/>
            <a:gdLst/>
            <a:ahLst/>
            <a:cxnLst/>
            <a:rect l="l" t="t" r="r" b="b"/>
            <a:pathLst>
              <a:path w="0" h="355600">
                <a:moveTo>
                  <a:pt x="0" y="355600"/>
                </a:moveTo>
                <a:lnTo>
                  <a:pt x="0" y="0"/>
                </a:lnTo>
              </a:path>
            </a:pathLst>
          </a:custGeom>
          <a:ln w="12699">
            <a:solidFill>
              <a:srgbClr val="5D5D5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42" name="object 742"/>
          <p:cNvSpPr/>
          <p:nvPr/>
        </p:nvSpPr>
        <p:spPr>
          <a:xfrm>
            <a:off x="6730999" y="8439912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43" name="object 743"/>
          <p:cNvSpPr/>
          <p:nvPr/>
        </p:nvSpPr>
        <p:spPr>
          <a:xfrm>
            <a:off x="7035799" y="8084311"/>
            <a:ext cx="0" cy="355600"/>
          </a:xfrm>
          <a:custGeom>
            <a:avLst/>
            <a:gdLst/>
            <a:ahLst/>
            <a:cxnLst/>
            <a:rect l="l" t="t" r="r" b="b"/>
            <a:pathLst>
              <a:path w="0" h="355600">
                <a:moveTo>
                  <a:pt x="0" y="3556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44" name="object 744"/>
          <p:cNvSpPr/>
          <p:nvPr/>
        </p:nvSpPr>
        <p:spPr>
          <a:xfrm>
            <a:off x="7353299" y="8084311"/>
            <a:ext cx="0" cy="355600"/>
          </a:xfrm>
          <a:custGeom>
            <a:avLst/>
            <a:gdLst/>
            <a:ahLst/>
            <a:cxnLst/>
            <a:rect l="l" t="t" r="r" b="b"/>
            <a:pathLst>
              <a:path w="0" h="355600">
                <a:moveTo>
                  <a:pt x="0" y="355600"/>
                </a:moveTo>
                <a:lnTo>
                  <a:pt x="0" y="0"/>
                </a:lnTo>
              </a:path>
            </a:pathLst>
          </a:custGeom>
          <a:ln w="12699">
            <a:solidFill>
              <a:srgbClr val="CAC6D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45" name="object 745"/>
          <p:cNvSpPr/>
          <p:nvPr/>
        </p:nvSpPr>
        <p:spPr>
          <a:xfrm>
            <a:off x="546099" y="8439912"/>
            <a:ext cx="0" cy="787400"/>
          </a:xfrm>
          <a:custGeom>
            <a:avLst/>
            <a:gdLst/>
            <a:ahLst/>
            <a:cxnLst/>
            <a:rect l="l" t="t" r="r" b="b"/>
            <a:pathLst>
              <a:path w="0" h="787400">
                <a:moveTo>
                  <a:pt x="0" y="7874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46" name="object 746"/>
          <p:cNvSpPr/>
          <p:nvPr/>
        </p:nvSpPr>
        <p:spPr>
          <a:xfrm>
            <a:off x="723899" y="8439912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 h="0">
                <a:moveTo>
                  <a:pt x="0" y="0"/>
                </a:moveTo>
                <a:lnTo>
                  <a:pt x="393700" y="0"/>
                </a:lnTo>
              </a:path>
            </a:pathLst>
          </a:custGeom>
          <a:ln w="12700">
            <a:solidFill>
              <a:srgbClr val="70707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47" name="object 747"/>
          <p:cNvSpPr/>
          <p:nvPr/>
        </p:nvSpPr>
        <p:spPr>
          <a:xfrm>
            <a:off x="1117599" y="8439912"/>
            <a:ext cx="901699" cy="0"/>
          </a:xfrm>
          <a:custGeom>
            <a:avLst/>
            <a:gdLst/>
            <a:ahLst/>
            <a:cxnLst/>
            <a:rect l="l" t="t" r="r" b="b"/>
            <a:pathLst>
              <a:path w="901699" h="0">
                <a:moveTo>
                  <a:pt x="0" y="0"/>
                </a:moveTo>
                <a:lnTo>
                  <a:pt x="901699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48" name="object 748"/>
          <p:cNvSpPr/>
          <p:nvPr/>
        </p:nvSpPr>
        <p:spPr>
          <a:xfrm>
            <a:off x="2019299" y="8439912"/>
            <a:ext cx="1435099" cy="0"/>
          </a:xfrm>
          <a:custGeom>
            <a:avLst/>
            <a:gdLst/>
            <a:ahLst/>
            <a:cxnLst/>
            <a:rect l="l" t="t" r="r" b="b"/>
            <a:pathLst>
              <a:path w="1435099" h="0">
                <a:moveTo>
                  <a:pt x="0" y="0"/>
                </a:moveTo>
                <a:lnTo>
                  <a:pt x="1435099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49" name="object 749"/>
          <p:cNvSpPr/>
          <p:nvPr/>
        </p:nvSpPr>
        <p:spPr>
          <a:xfrm>
            <a:off x="3454399" y="8439912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13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50" name="object 750"/>
          <p:cNvSpPr/>
          <p:nvPr/>
        </p:nvSpPr>
        <p:spPr>
          <a:xfrm>
            <a:off x="3695699" y="8439912"/>
            <a:ext cx="596900" cy="0"/>
          </a:xfrm>
          <a:custGeom>
            <a:avLst/>
            <a:gdLst/>
            <a:ahLst/>
            <a:cxnLst/>
            <a:rect l="l" t="t" r="r" b="b"/>
            <a:pathLst>
              <a:path w="596900" h="0">
                <a:moveTo>
                  <a:pt x="0" y="0"/>
                </a:moveTo>
                <a:lnTo>
                  <a:pt x="5969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51" name="object 751"/>
          <p:cNvSpPr/>
          <p:nvPr/>
        </p:nvSpPr>
        <p:spPr>
          <a:xfrm>
            <a:off x="4292599" y="8427212"/>
            <a:ext cx="165100" cy="25400"/>
          </a:xfrm>
          <a:custGeom>
            <a:avLst/>
            <a:gdLst/>
            <a:ahLst/>
            <a:cxnLst/>
            <a:rect l="l" t="t" r="r" b="b"/>
            <a:pathLst>
              <a:path w="165100" h="25400">
                <a:moveTo>
                  <a:pt x="0" y="25400"/>
                </a:moveTo>
                <a:lnTo>
                  <a:pt x="165100" y="25400"/>
                </a:lnTo>
                <a:lnTo>
                  <a:pt x="1651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8B3C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52" name="object 752"/>
          <p:cNvSpPr/>
          <p:nvPr/>
        </p:nvSpPr>
        <p:spPr>
          <a:xfrm>
            <a:off x="4457699" y="8427212"/>
            <a:ext cx="507999" cy="25400"/>
          </a:xfrm>
          <a:custGeom>
            <a:avLst/>
            <a:gdLst/>
            <a:ahLst/>
            <a:cxnLst/>
            <a:rect l="l" t="t" r="r" b="b"/>
            <a:pathLst>
              <a:path w="507999" h="25400">
                <a:moveTo>
                  <a:pt x="0" y="25400"/>
                </a:moveTo>
                <a:lnTo>
                  <a:pt x="507999" y="25400"/>
                </a:lnTo>
                <a:lnTo>
                  <a:pt x="5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5D5D5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53" name="object 753"/>
          <p:cNvSpPr/>
          <p:nvPr/>
        </p:nvSpPr>
        <p:spPr>
          <a:xfrm>
            <a:off x="4965699" y="8439912"/>
            <a:ext cx="952500" cy="0"/>
          </a:xfrm>
          <a:custGeom>
            <a:avLst/>
            <a:gdLst/>
            <a:ahLst/>
            <a:cxnLst/>
            <a:rect l="l" t="t" r="r" b="b"/>
            <a:pathLst>
              <a:path w="952500" h="0">
                <a:moveTo>
                  <a:pt x="0" y="0"/>
                </a:moveTo>
                <a:lnTo>
                  <a:pt x="952500" y="0"/>
                </a:lnTo>
              </a:path>
            </a:pathLst>
          </a:custGeom>
          <a:ln w="25400">
            <a:solidFill>
              <a:srgbClr val="85858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54" name="object 754"/>
          <p:cNvSpPr/>
          <p:nvPr/>
        </p:nvSpPr>
        <p:spPr>
          <a:xfrm>
            <a:off x="5918199" y="8439912"/>
            <a:ext cx="254000" cy="0"/>
          </a:xfrm>
          <a:custGeom>
            <a:avLst/>
            <a:gdLst/>
            <a:ahLst/>
            <a:cxnLst/>
            <a:rect l="l" t="t" r="r" b="b"/>
            <a:pathLst>
              <a:path w="254000" h="0">
                <a:moveTo>
                  <a:pt x="0" y="0"/>
                </a:moveTo>
                <a:lnTo>
                  <a:pt x="2540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55" name="object 755"/>
          <p:cNvSpPr/>
          <p:nvPr/>
        </p:nvSpPr>
        <p:spPr>
          <a:xfrm>
            <a:off x="6172199" y="8439912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 h="0">
                <a:moveTo>
                  <a:pt x="0" y="0"/>
                </a:moveTo>
                <a:lnTo>
                  <a:pt x="2032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56" name="object 756"/>
          <p:cNvSpPr/>
          <p:nvPr/>
        </p:nvSpPr>
        <p:spPr>
          <a:xfrm>
            <a:off x="6375399" y="8439912"/>
            <a:ext cx="355600" cy="0"/>
          </a:xfrm>
          <a:custGeom>
            <a:avLst/>
            <a:gdLst/>
            <a:ahLst/>
            <a:cxnLst/>
            <a:rect l="l" t="t" r="r" b="b"/>
            <a:pathLst>
              <a:path w="355600" h="0">
                <a:moveTo>
                  <a:pt x="0" y="0"/>
                </a:moveTo>
                <a:lnTo>
                  <a:pt x="3556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57" name="object 757"/>
          <p:cNvSpPr/>
          <p:nvPr/>
        </p:nvSpPr>
        <p:spPr>
          <a:xfrm>
            <a:off x="6730999" y="8439912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58" name="object 758"/>
          <p:cNvSpPr/>
          <p:nvPr/>
        </p:nvSpPr>
        <p:spPr>
          <a:xfrm>
            <a:off x="7353299" y="8439912"/>
            <a:ext cx="0" cy="787400"/>
          </a:xfrm>
          <a:custGeom>
            <a:avLst/>
            <a:gdLst/>
            <a:ahLst/>
            <a:cxnLst/>
            <a:rect l="l" t="t" r="r" b="b"/>
            <a:pathLst>
              <a:path w="0" h="787400">
                <a:moveTo>
                  <a:pt x="0" y="787400"/>
                </a:moveTo>
                <a:lnTo>
                  <a:pt x="0" y="0"/>
                </a:lnTo>
              </a:path>
            </a:pathLst>
          </a:custGeom>
          <a:ln w="12699">
            <a:solidFill>
              <a:srgbClr val="CAC6D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59" name="object 759"/>
          <p:cNvSpPr/>
          <p:nvPr/>
        </p:nvSpPr>
        <p:spPr>
          <a:xfrm>
            <a:off x="546099" y="9227312"/>
            <a:ext cx="0" cy="215900"/>
          </a:xfrm>
          <a:custGeom>
            <a:avLst/>
            <a:gdLst/>
            <a:ahLst/>
            <a:cxnLst/>
            <a:rect l="l" t="t" r="r" b="b"/>
            <a:pathLst>
              <a:path w="0" h="215900">
                <a:moveTo>
                  <a:pt x="0" y="2159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60" name="object 760"/>
          <p:cNvSpPr/>
          <p:nvPr/>
        </p:nvSpPr>
        <p:spPr>
          <a:xfrm>
            <a:off x="7353299" y="9227312"/>
            <a:ext cx="0" cy="215900"/>
          </a:xfrm>
          <a:custGeom>
            <a:avLst/>
            <a:gdLst/>
            <a:ahLst/>
            <a:cxnLst/>
            <a:rect l="l" t="t" r="r" b="b"/>
            <a:pathLst>
              <a:path w="0" h="215900">
                <a:moveTo>
                  <a:pt x="0" y="2159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61" name="object 761"/>
          <p:cNvSpPr/>
          <p:nvPr/>
        </p:nvSpPr>
        <p:spPr>
          <a:xfrm>
            <a:off x="546099" y="9443212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62" name="object 762"/>
          <p:cNvSpPr/>
          <p:nvPr/>
        </p:nvSpPr>
        <p:spPr>
          <a:xfrm>
            <a:off x="7353299" y="9443212"/>
            <a:ext cx="0" cy="190500"/>
          </a:xfrm>
          <a:custGeom>
            <a:avLst/>
            <a:gdLst/>
            <a:ahLst/>
            <a:cxnLst/>
            <a:rect l="l" t="t" r="r" b="b"/>
            <a:pathLst>
              <a:path w="0"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63" name="object 763"/>
          <p:cNvSpPr/>
          <p:nvPr/>
        </p:nvSpPr>
        <p:spPr>
          <a:xfrm>
            <a:off x="546099" y="9633712"/>
            <a:ext cx="0" cy="63500"/>
          </a:xfrm>
          <a:custGeom>
            <a:avLst/>
            <a:gdLst/>
            <a:ahLst/>
            <a:cxnLst/>
            <a:rect l="l" t="t" r="r" b="b"/>
            <a:pathLst>
              <a:path w="0" h="63500">
                <a:moveTo>
                  <a:pt x="0" y="63500"/>
                </a:moveTo>
                <a:lnTo>
                  <a:pt x="0" y="0"/>
                </a:lnTo>
              </a:path>
            </a:pathLst>
          </a:custGeom>
          <a:ln w="253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64" name="object 764"/>
          <p:cNvSpPr/>
          <p:nvPr/>
        </p:nvSpPr>
        <p:spPr>
          <a:xfrm>
            <a:off x="546099" y="9697212"/>
            <a:ext cx="177799" cy="0"/>
          </a:xfrm>
          <a:custGeom>
            <a:avLst/>
            <a:gdLst/>
            <a:ahLst/>
            <a:cxnLst/>
            <a:rect l="l" t="t" r="r" b="b"/>
            <a:pathLst>
              <a:path w="177799" h="0">
                <a:moveTo>
                  <a:pt x="0" y="0"/>
                </a:moveTo>
                <a:lnTo>
                  <a:pt x="177799" y="0"/>
                </a:lnTo>
              </a:path>
            </a:pathLst>
          </a:custGeom>
          <a:ln w="127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65" name="object 765"/>
          <p:cNvSpPr/>
          <p:nvPr/>
        </p:nvSpPr>
        <p:spPr>
          <a:xfrm>
            <a:off x="723899" y="9697212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 h="0">
                <a:moveTo>
                  <a:pt x="0" y="0"/>
                </a:moveTo>
                <a:lnTo>
                  <a:pt x="393700" y="0"/>
                </a:lnTo>
              </a:path>
            </a:pathLst>
          </a:custGeom>
          <a:ln w="12700">
            <a:solidFill>
              <a:srgbClr val="CAC6D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66" name="object 766"/>
          <p:cNvSpPr/>
          <p:nvPr/>
        </p:nvSpPr>
        <p:spPr>
          <a:xfrm>
            <a:off x="1117599" y="9684512"/>
            <a:ext cx="901699" cy="25400"/>
          </a:xfrm>
          <a:custGeom>
            <a:avLst/>
            <a:gdLst/>
            <a:ahLst/>
            <a:cxnLst/>
            <a:rect l="l" t="t" r="r" b="b"/>
            <a:pathLst>
              <a:path w="901699" h="25400">
                <a:moveTo>
                  <a:pt x="0" y="25400"/>
                </a:moveTo>
                <a:lnTo>
                  <a:pt x="901699" y="25400"/>
                </a:lnTo>
                <a:lnTo>
                  <a:pt x="9016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8B3C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67" name="object 767"/>
          <p:cNvSpPr/>
          <p:nvPr/>
        </p:nvSpPr>
        <p:spPr>
          <a:xfrm>
            <a:off x="2019299" y="9684512"/>
            <a:ext cx="1435099" cy="25400"/>
          </a:xfrm>
          <a:custGeom>
            <a:avLst/>
            <a:gdLst/>
            <a:ahLst/>
            <a:cxnLst/>
            <a:rect l="l" t="t" r="r" b="b"/>
            <a:pathLst>
              <a:path w="1435099" h="25400">
                <a:moveTo>
                  <a:pt x="0" y="25400"/>
                </a:moveTo>
                <a:lnTo>
                  <a:pt x="1435099" y="25400"/>
                </a:lnTo>
                <a:lnTo>
                  <a:pt x="14350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8B3C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68" name="object 768"/>
          <p:cNvSpPr/>
          <p:nvPr/>
        </p:nvSpPr>
        <p:spPr>
          <a:xfrm>
            <a:off x="3454399" y="9684512"/>
            <a:ext cx="241300" cy="25400"/>
          </a:xfrm>
          <a:custGeom>
            <a:avLst/>
            <a:gdLst/>
            <a:ahLst/>
            <a:cxnLst/>
            <a:rect l="l" t="t" r="r" b="b"/>
            <a:pathLst>
              <a:path w="241300" h="25400">
                <a:moveTo>
                  <a:pt x="0" y="25400"/>
                </a:moveTo>
                <a:lnTo>
                  <a:pt x="241300" y="25400"/>
                </a:lnTo>
                <a:lnTo>
                  <a:pt x="2413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8B3C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69" name="object 769"/>
          <p:cNvSpPr/>
          <p:nvPr/>
        </p:nvSpPr>
        <p:spPr>
          <a:xfrm>
            <a:off x="3695699" y="9684512"/>
            <a:ext cx="596900" cy="25400"/>
          </a:xfrm>
          <a:custGeom>
            <a:avLst/>
            <a:gdLst/>
            <a:ahLst/>
            <a:cxnLst/>
            <a:rect l="l" t="t" r="r" b="b"/>
            <a:pathLst>
              <a:path w="596900" h="25400">
                <a:moveTo>
                  <a:pt x="0" y="25400"/>
                </a:moveTo>
                <a:lnTo>
                  <a:pt x="596900" y="25400"/>
                </a:lnTo>
                <a:lnTo>
                  <a:pt x="5969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8B3C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70" name="object 770"/>
          <p:cNvSpPr/>
          <p:nvPr/>
        </p:nvSpPr>
        <p:spPr>
          <a:xfrm>
            <a:off x="4292599" y="9697212"/>
            <a:ext cx="165100" cy="0"/>
          </a:xfrm>
          <a:custGeom>
            <a:avLst/>
            <a:gdLst/>
            <a:ahLst/>
            <a:cxnLst/>
            <a:rect l="l" t="t" r="r" b="b"/>
            <a:pathLst>
              <a:path w="165100" h="0">
                <a:moveTo>
                  <a:pt x="0" y="0"/>
                </a:moveTo>
                <a:lnTo>
                  <a:pt x="165100" y="0"/>
                </a:lnTo>
              </a:path>
            </a:pathLst>
          </a:custGeom>
          <a:ln w="12700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71" name="object 771"/>
          <p:cNvSpPr/>
          <p:nvPr/>
        </p:nvSpPr>
        <p:spPr>
          <a:xfrm>
            <a:off x="6730999" y="9697212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12700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72" name="object 772"/>
          <p:cNvSpPr/>
          <p:nvPr/>
        </p:nvSpPr>
        <p:spPr>
          <a:xfrm>
            <a:off x="7353299" y="9633712"/>
            <a:ext cx="0" cy="63500"/>
          </a:xfrm>
          <a:custGeom>
            <a:avLst/>
            <a:gdLst/>
            <a:ahLst/>
            <a:cxnLst/>
            <a:rect l="l" t="t" r="r" b="b"/>
            <a:pathLst>
              <a:path w="0" h="63500">
                <a:moveTo>
                  <a:pt x="0" y="63500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73" name="object 773"/>
          <p:cNvSpPr/>
          <p:nvPr/>
        </p:nvSpPr>
        <p:spPr>
          <a:xfrm>
            <a:off x="7035799" y="9697212"/>
            <a:ext cx="317500" cy="0"/>
          </a:xfrm>
          <a:custGeom>
            <a:avLst/>
            <a:gdLst/>
            <a:ahLst/>
            <a:cxnLst/>
            <a:rect l="l" t="t" r="r" b="b"/>
            <a:pathLst>
              <a:path w="317500" h="0">
                <a:moveTo>
                  <a:pt x="0" y="0"/>
                </a:moveTo>
                <a:lnTo>
                  <a:pt x="3175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74" name="object 774"/>
          <p:cNvSpPr/>
          <p:nvPr/>
        </p:nvSpPr>
        <p:spPr>
          <a:xfrm>
            <a:off x="546099" y="9697212"/>
            <a:ext cx="0" cy="101600"/>
          </a:xfrm>
          <a:custGeom>
            <a:avLst/>
            <a:gdLst/>
            <a:ahLst/>
            <a:cxnLst/>
            <a:rect l="l" t="t" r="r" b="b"/>
            <a:pathLst>
              <a:path w="0" h="101600">
                <a:moveTo>
                  <a:pt x="0" y="101600"/>
                </a:moveTo>
                <a:lnTo>
                  <a:pt x="0" y="0"/>
                </a:lnTo>
              </a:path>
            </a:pathLst>
          </a:custGeom>
          <a:ln w="25399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75" name="object 775"/>
          <p:cNvSpPr/>
          <p:nvPr/>
        </p:nvSpPr>
        <p:spPr>
          <a:xfrm>
            <a:off x="546099" y="9697212"/>
            <a:ext cx="177799" cy="0"/>
          </a:xfrm>
          <a:custGeom>
            <a:avLst/>
            <a:gdLst/>
            <a:ahLst/>
            <a:cxnLst/>
            <a:rect l="l" t="t" r="r" b="b"/>
            <a:pathLst>
              <a:path w="177799" h="0">
                <a:moveTo>
                  <a:pt x="0" y="0"/>
                </a:moveTo>
                <a:lnTo>
                  <a:pt x="177799" y="0"/>
                </a:lnTo>
              </a:path>
            </a:pathLst>
          </a:custGeom>
          <a:ln w="127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76" name="object 776"/>
          <p:cNvSpPr/>
          <p:nvPr/>
        </p:nvSpPr>
        <p:spPr>
          <a:xfrm>
            <a:off x="723899" y="9697212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 h="0">
                <a:moveTo>
                  <a:pt x="0" y="0"/>
                </a:moveTo>
                <a:lnTo>
                  <a:pt x="3937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77" name="object 777"/>
          <p:cNvSpPr/>
          <p:nvPr/>
        </p:nvSpPr>
        <p:spPr>
          <a:xfrm>
            <a:off x="1117599" y="9684512"/>
            <a:ext cx="901699" cy="25400"/>
          </a:xfrm>
          <a:custGeom>
            <a:avLst/>
            <a:gdLst/>
            <a:ahLst/>
            <a:cxnLst/>
            <a:rect l="l" t="t" r="r" b="b"/>
            <a:pathLst>
              <a:path w="901699" h="25400">
                <a:moveTo>
                  <a:pt x="0" y="25400"/>
                </a:moveTo>
                <a:lnTo>
                  <a:pt x="901699" y="25400"/>
                </a:lnTo>
                <a:lnTo>
                  <a:pt x="9016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8B3C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78" name="object 778"/>
          <p:cNvSpPr/>
          <p:nvPr/>
        </p:nvSpPr>
        <p:spPr>
          <a:xfrm>
            <a:off x="2019299" y="9684512"/>
            <a:ext cx="1435099" cy="25400"/>
          </a:xfrm>
          <a:custGeom>
            <a:avLst/>
            <a:gdLst/>
            <a:ahLst/>
            <a:cxnLst/>
            <a:rect l="l" t="t" r="r" b="b"/>
            <a:pathLst>
              <a:path w="1435099" h="25400">
                <a:moveTo>
                  <a:pt x="0" y="25400"/>
                </a:moveTo>
                <a:lnTo>
                  <a:pt x="1435099" y="25400"/>
                </a:lnTo>
                <a:lnTo>
                  <a:pt x="14350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8B3C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79" name="object 779"/>
          <p:cNvSpPr/>
          <p:nvPr/>
        </p:nvSpPr>
        <p:spPr>
          <a:xfrm>
            <a:off x="3454399" y="9684512"/>
            <a:ext cx="241300" cy="25400"/>
          </a:xfrm>
          <a:custGeom>
            <a:avLst/>
            <a:gdLst/>
            <a:ahLst/>
            <a:cxnLst/>
            <a:rect l="l" t="t" r="r" b="b"/>
            <a:pathLst>
              <a:path w="241300" h="25400">
                <a:moveTo>
                  <a:pt x="0" y="25400"/>
                </a:moveTo>
                <a:lnTo>
                  <a:pt x="241300" y="25400"/>
                </a:lnTo>
                <a:lnTo>
                  <a:pt x="2413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8B3C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80" name="object 780"/>
          <p:cNvSpPr/>
          <p:nvPr/>
        </p:nvSpPr>
        <p:spPr>
          <a:xfrm>
            <a:off x="3695699" y="9684512"/>
            <a:ext cx="596900" cy="25400"/>
          </a:xfrm>
          <a:custGeom>
            <a:avLst/>
            <a:gdLst/>
            <a:ahLst/>
            <a:cxnLst/>
            <a:rect l="l" t="t" r="r" b="b"/>
            <a:pathLst>
              <a:path w="596900" h="25400">
                <a:moveTo>
                  <a:pt x="0" y="25400"/>
                </a:moveTo>
                <a:lnTo>
                  <a:pt x="596900" y="25400"/>
                </a:lnTo>
                <a:lnTo>
                  <a:pt x="59690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8B3C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81" name="object 781"/>
          <p:cNvSpPr/>
          <p:nvPr/>
        </p:nvSpPr>
        <p:spPr>
          <a:xfrm>
            <a:off x="4292599" y="9697212"/>
            <a:ext cx="165100" cy="0"/>
          </a:xfrm>
          <a:custGeom>
            <a:avLst/>
            <a:gdLst/>
            <a:ahLst/>
            <a:cxnLst/>
            <a:rect l="l" t="t" r="r" b="b"/>
            <a:pathLst>
              <a:path w="165100" h="0">
                <a:moveTo>
                  <a:pt x="0" y="0"/>
                </a:moveTo>
                <a:lnTo>
                  <a:pt x="165100" y="0"/>
                </a:lnTo>
              </a:path>
            </a:pathLst>
          </a:custGeom>
          <a:ln w="12700">
            <a:solidFill>
              <a:srgbClr val="B8B3C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82" name="object 782"/>
          <p:cNvSpPr/>
          <p:nvPr/>
        </p:nvSpPr>
        <p:spPr>
          <a:xfrm>
            <a:off x="6730999" y="9697212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12700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83" name="object 783"/>
          <p:cNvSpPr/>
          <p:nvPr/>
        </p:nvSpPr>
        <p:spPr>
          <a:xfrm>
            <a:off x="7353299" y="9697212"/>
            <a:ext cx="0" cy="101600"/>
          </a:xfrm>
          <a:custGeom>
            <a:avLst/>
            <a:gdLst/>
            <a:ahLst/>
            <a:cxnLst/>
            <a:rect l="l" t="t" r="r" b="b"/>
            <a:pathLst>
              <a:path w="0" h="101600">
                <a:moveTo>
                  <a:pt x="0" y="101600"/>
                </a:moveTo>
                <a:lnTo>
                  <a:pt x="0" y="0"/>
                </a:lnTo>
              </a:path>
            </a:pathLst>
          </a:custGeom>
          <a:ln w="12699">
            <a:solidFill>
              <a:srgbClr val="A0A0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84" name="object 784"/>
          <p:cNvSpPr/>
          <p:nvPr/>
        </p:nvSpPr>
        <p:spPr>
          <a:xfrm>
            <a:off x="7035799" y="9697212"/>
            <a:ext cx="317500" cy="0"/>
          </a:xfrm>
          <a:custGeom>
            <a:avLst/>
            <a:gdLst/>
            <a:ahLst/>
            <a:cxnLst/>
            <a:rect l="l" t="t" r="r" b="b"/>
            <a:pathLst>
              <a:path w="317500" h="0">
                <a:moveTo>
                  <a:pt x="0" y="0"/>
                </a:moveTo>
                <a:lnTo>
                  <a:pt x="3175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5" name="object 65"/>
          <p:cNvSpPr/>
          <p:nvPr/>
        </p:nvSpPr>
        <p:spPr>
          <a:xfrm>
            <a:off x="50799" y="4134611"/>
            <a:ext cx="0" cy="5207000"/>
          </a:xfrm>
          <a:custGeom>
            <a:avLst/>
            <a:gdLst/>
            <a:ahLst/>
            <a:cxnLst/>
            <a:rect l="l" t="t" r="r" b="b"/>
            <a:pathLst>
              <a:path w="0" h="5207000">
                <a:moveTo>
                  <a:pt x="0" y="5207000"/>
                </a:moveTo>
                <a:lnTo>
                  <a:pt x="0" y="0"/>
                </a:lnTo>
              </a:path>
            </a:pathLst>
          </a:custGeom>
          <a:ln w="12699">
            <a:solidFill>
              <a:srgbClr val="CAC6D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4" name="object 64"/>
          <p:cNvSpPr txBox="1"/>
          <p:nvPr/>
        </p:nvSpPr>
        <p:spPr>
          <a:xfrm>
            <a:off x="1193800" y="5525463"/>
            <a:ext cx="220057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re</a:t>
            </a:r>
            <a:r>
              <a:rPr dirty="0" smtClean="0" sz="1200">
                <a:solidFill>
                  <a:srgbClr val="707070"/>
                </a:solidFill>
                <a:latin typeface="Times New Roman"/>
                <a:cs typeface="Times New Roman"/>
              </a:rPr>
              <a:t>g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stra</a:t>
            </a:r>
            <a:r>
              <a:rPr dirty="0" smtClean="0" sz="1200">
                <a:solidFill>
                  <a:srgbClr val="707070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44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800" spc="0">
                <a:solidFill>
                  <a:srgbClr val="707070"/>
                </a:solidFill>
                <a:latin typeface="Times New Roman"/>
                <a:cs typeface="Times New Roman"/>
              </a:rPr>
              <a:t>o</a:t>
            </a:r>
            <a:r>
              <a:rPr dirty="0" smtClean="0" sz="1800" spc="0">
                <a:solidFill>
                  <a:srgbClr val="4B4B4B"/>
                </a:solidFill>
                <a:latin typeface="Times New Roman"/>
                <a:cs typeface="Times New Roman"/>
              </a:rPr>
              <a:t>r</a:t>
            </a:r>
            <a:r>
              <a:rPr dirty="0" smtClean="0" sz="1800" spc="-6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h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9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org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an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iza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io</a:t>
            </a:r>
            <a:r>
              <a:rPr dirty="0" smtClean="0" sz="1200" spc="0">
                <a:solidFill>
                  <a:srgbClr val="212121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134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-100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212121"/>
                </a:solidFill>
                <a:latin typeface="Times New Roman"/>
                <a:cs typeface="Times New Roman"/>
              </a:rPr>
              <a:t>t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1193800" y="6145579"/>
            <a:ext cx="2692476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(</a:t>
            </a:r>
            <a:r>
              <a:rPr dirty="0" smtClean="0" sz="1200">
                <a:solidFill>
                  <a:srgbClr val="4B4B4B"/>
                </a:solidFill>
                <a:latin typeface="Times New Roman"/>
                <a:cs typeface="Times New Roman"/>
              </a:rPr>
              <a:t>GR</a:t>
            </a:r>
            <a:r>
              <a:rPr dirty="0" smtClean="0" sz="1200">
                <a:solidFill>
                  <a:srgbClr val="707070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U</a:t>
            </a:r>
            <a:r>
              <a:rPr dirty="0" smtClean="0" sz="1200">
                <a:solidFill>
                  <a:srgbClr val="4B4B4B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-84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B</a:t>
            </a:r>
            <a:r>
              <a:rPr dirty="0" smtClean="0" sz="1200" spc="-67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d</a:t>
            </a:r>
            <a:r>
              <a:rPr dirty="0" smtClean="0" sz="1200" spc="113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C)</a:t>
            </a:r>
            <a:r>
              <a:rPr dirty="0" smtClean="0" sz="1200" spc="-19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xam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in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ti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on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81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f</a:t>
            </a:r>
            <a:r>
              <a:rPr dirty="0" smtClean="0" sz="1200" spc="-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st</a:t>
            </a:r>
            <a:r>
              <a:rPr dirty="0" smtClean="0" sz="1200" spc="7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4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years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1270000" y="6920279"/>
            <a:ext cx="2921362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um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be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2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f</a:t>
            </a:r>
            <a:r>
              <a:rPr dirty="0" smtClean="0" sz="1200" spc="-101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succes</a:t>
            </a:r>
            <a:r>
              <a:rPr dirty="0" smtClean="0" sz="1200" spc="-4">
                <a:solidFill>
                  <a:srgbClr val="707070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fu</a:t>
            </a:r>
            <a:r>
              <a:rPr dirty="0" smtClean="0" sz="1200" spc="0">
                <a:solidFill>
                  <a:srgbClr val="212121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79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andida</a:t>
            </a:r>
            <a:r>
              <a:rPr dirty="0" smtClean="0" sz="1200" spc="-4">
                <a:solidFill>
                  <a:srgbClr val="5D5D5D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-97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858585"/>
                </a:solidFill>
                <a:latin typeface="Times New Roman"/>
                <a:cs typeface="Times New Roman"/>
              </a:rPr>
              <a:t>f</a:t>
            </a:r>
            <a:r>
              <a:rPr dirty="0" smtClean="0" sz="1200" spc="-101">
                <a:solidFill>
                  <a:srgbClr val="858585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h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-66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Coa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b</a:t>
            </a:r>
            <a:r>
              <a:rPr dirty="0" smtClean="0" sz="1200" spc="0">
                <a:solidFill>
                  <a:srgbClr val="858585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n_g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1270000" y="7123479"/>
            <a:ext cx="2926724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>
                <a:solidFill>
                  <a:srgbClr val="707070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>
                <a:solidFill>
                  <a:srgbClr val="4B4B4B"/>
                </a:solidFill>
                <a:latin typeface="Times New Roman"/>
                <a:cs typeface="Times New Roman"/>
              </a:rPr>
              <a:t>ti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u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-59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-33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h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-67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fi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0">
                <a:solidFill>
                  <a:srgbClr val="212121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-22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res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u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125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f</a:t>
            </a:r>
            <a:r>
              <a:rPr dirty="0" smtClean="0" sz="1200" spc="56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M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$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 spc="-24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(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G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OUP</a:t>
            </a:r>
            <a:r>
              <a:rPr dirty="0" smtClean="0" sz="1200" spc="4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B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d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193800" y="7898179"/>
            <a:ext cx="583676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dirty="0" smtClean="0" sz="1200">
                <a:solidFill>
                  <a:srgbClr val="4B4B4B"/>
                </a:solidFill>
                <a:latin typeface="Times New Roman"/>
                <a:cs typeface="Times New Roman"/>
              </a:rPr>
              <a:t>ca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ndi</a:t>
            </a:r>
            <a:r>
              <a:rPr dirty="0" smtClean="0" sz="1200">
                <a:solidFill>
                  <a:srgbClr val="4B4B4B"/>
                </a:solidFill>
                <a:latin typeface="Times New Roman"/>
                <a:cs typeface="Times New Roman"/>
              </a:rPr>
              <a:t>d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s,</a:t>
            </a:r>
            <a:r>
              <a:rPr dirty="0" smtClean="0" sz="1200" spc="64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Y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ea</a:t>
            </a:r>
            <a:r>
              <a:rPr dirty="0" smtClean="0" sz="1200" spc="0">
                <a:latin typeface="Times New Roman"/>
                <a:cs typeface="Times New Roman"/>
              </a:rPr>
              <a:t>.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-114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f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usl.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ng</a:t>
            </a:r>
            <a:r>
              <a:rPr dirty="0" smtClean="0" sz="1200" spc="10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l\(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SC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000" spc="0">
                <a:solidFill>
                  <a:srgbClr val="5D5D5D"/>
                </a:solidFill>
                <a:latin typeface="Arial"/>
                <a:cs typeface="Arial"/>
              </a:rPr>
              <a:t>(G</a:t>
            </a:r>
            <a:r>
              <a:rPr dirty="0" smtClean="0" sz="1000" spc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dirty="0" smtClean="0" sz="1000" spc="0">
                <a:solidFill>
                  <a:srgbClr val="4B4B4B"/>
                </a:solidFill>
                <a:latin typeface="Arial"/>
                <a:cs typeface="Arial"/>
              </a:rPr>
              <a:t>O</a:t>
            </a:r>
            <a:r>
              <a:rPr dirty="0" smtClean="0" sz="1000" spc="0">
                <a:solidFill>
                  <a:srgbClr val="5D5D5D"/>
                </a:solidFill>
                <a:latin typeface="Arial"/>
                <a:cs typeface="Arial"/>
              </a:rPr>
              <a:t>UP</a:t>
            </a:r>
            <a:r>
              <a:rPr dirty="0" smtClean="0" sz="1000" spc="0">
                <a:solidFill>
                  <a:srgbClr val="5D5D5D"/>
                </a:solidFill>
                <a:latin typeface="Arial"/>
                <a:cs typeface="Arial"/>
              </a:rPr>
              <a:t> </a:t>
            </a:r>
            <a:r>
              <a:rPr dirty="0" smtClean="0" sz="1000" spc="249">
                <a:solidFill>
                  <a:srgbClr val="5D5D5D"/>
                </a:solidFill>
                <a:latin typeface="Arial"/>
                <a:cs typeface="Arial"/>
              </a:rPr>
              <a:t> 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Ban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d</a:t>
            </a:r>
            <a:r>
              <a:rPr dirty="0" smtClean="0" sz="1200" spc="27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)</a:t>
            </a:r>
            <a:r>
              <a:rPr dirty="0" smtClean="0" sz="1200" spc="101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&amp;l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amination</a:t>
            </a:r>
            <a:r>
              <a:rPr dirty="0" smtClean="0" sz="1200" spc="137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h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oul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d</a:t>
            </a:r>
            <a:r>
              <a:rPr dirty="0" smtClean="0" sz="1200" spc="232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b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-19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su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bmi</a:t>
            </a:r>
            <a:r>
              <a:rPr dirty="0" smtClean="0" sz="1200" spc="-4">
                <a:solidFill>
                  <a:srgbClr val="3B3B3B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te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d</a:t>
            </a:r>
            <a:r>
              <a:rPr dirty="0" smtClean="0" sz="1200" spc="-194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w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it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h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193800" y="8063279"/>
            <a:ext cx="267445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dirty="0" smtClean="0" sz="1200">
                <a:solidFill>
                  <a:srgbClr val="4B4B4B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u</a:t>
            </a:r>
            <a:r>
              <a:rPr dirty="0" smtClean="0" sz="1200">
                <a:solidFill>
                  <a:srgbClr val="4B4B4B"/>
                </a:solidFill>
                <a:latin typeface="Times New Roman"/>
                <a:cs typeface="Times New Roman"/>
              </a:rPr>
              <a:t>h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a.i</a:t>
            </a:r>
            <a:r>
              <a:rPr dirty="0" smtClean="0" sz="1200">
                <a:solidFill>
                  <a:srgbClr val="4B4B4B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59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b</a:t>
            </a:r>
            <a:r>
              <a:rPr dirty="0" smtClean="0" sz="1100" spc="0">
                <a:solidFill>
                  <a:srgbClr val="3B3B3B"/>
                </a:solidFill>
                <a:latin typeface="Times New Roman"/>
                <a:cs typeface="Times New Roman"/>
              </a:rPr>
              <a:t>id</a:t>
            </a:r>
            <a:r>
              <a:rPr dirty="0" smtClean="0" sz="1100" spc="219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3B3B3B"/>
                </a:solidFill>
                <a:latin typeface="Times New Roman"/>
                <a:cs typeface="Times New Roman"/>
              </a:rPr>
              <a:t>to</a:t>
            </a:r>
            <a:r>
              <a:rPr dirty="0" smtClean="0" sz="1100" spc="7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$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u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porr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ti</a:t>
            </a:r>
            <a:r>
              <a:rPr dirty="0" smtClean="0" sz="1200" spc="-4">
                <a:solidFill>
                  <a:srgbClr val="3B3B3B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168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a</a:t>
            </a:r>
            <a:r>
              <a:rPr dirty="0" smtClean="0" sz="1100" spc="0">
                <a:solidFill>
                  <a:srgbClr val="3B3B3B"/>
                </a:solidFill>
                <a:latin typeface="Times New Roman"/>
                <a:cs typeface="Times New Roman"/>
              </a:rPr>
              <a:t>b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ov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e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25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n</a:t>
            </a:r>
            <a:r>
              <a:rPr dirty="0" smtClean="0" sz="1100" spc="0">
                <a:solidFill>
                  <a:srgbClr val="3B3B3B"/>
                </a:solidFill>
                <a:latin typeface="Times New Roman"/>
                <a:cs typeface="Times New Roman"/>
              </a:rPr>
              <a:t>u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mber.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5575300" y="9325193"/>
            <a:ext cx="112408" cy="139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019"/>
              </a:lnSpc>
              <a:spcBef>
                <a:spcPts val="51"/>
              </a:spcBef>
            </a:pPr>
            <a:r>
              <a:rPr dirty="0" smtClean="0" sz="900" spc="0">
                <a:solidFill>
                  <a:srgbClr val="A0A0A1"/>
                </a:solidFill>
                <a:latin typeface="Arial"/>
                <a:cs typeface="Arial"/>
              </a:rPr>
              <a:t>I,</a:t>
            </a:r>
            <a:endParaRPr sz="9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622800" y="9400738"/>
            <a:ext cx="1091499" cy="7396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12700" algn="r">
              <a:lnSpc>
                <a:spcPts val="1345"/>
              </a:lnSpc>
              <a:spcBef>
                <a:spcPts val="67"/>
              </a:spcBef>
            </a:pPr>
            <a:r>
              <a:rPr dirty="0" smtClean="0" baseline="-6211" sz="2100" spc="0">
                <a:solidFill>
                  <a:srgbClr val="A0A0A1"/>
                </a:solidFill>
                <a:latin typeface="Arial"/>
                <a:cs typeface="Arial"/>
              </a:rPr>
              <a:t>M</a:t>
            </a:r>
            <a:r>
              <a:rPr dirty="0" smtClean="0" baseline="-6211" sz="2100" spc="0">
                <a:solidFill>
                  <a:srgbClr val="B8B3C1"/>
                </a:solidFill>
                <a:latin typeface="Arial"/>
                <a:cs typeface="Arial"/>
              </a:rPr>
              <a:t>a1100</a:t>
            </a:r>
            <a:r>
              <a:rPr dirty="0" smtClean="0" baseline="-6211" sz="2100" spc="0">
                <a:solidFill>
                  <a:srgbClr val="B8B3C1"/>
                </a:solidFill>
                <a:latin typeface="Arial"/>
                <a:cs typeface="Arial"/>
              </a:rPr>
              <a:t>  </a:t>
            </a:r>
            <a:r>
              <a:rPr dirty="0" smtClean="0" baseline="-6211" sz="2100" spc="182">
                <a:solidFill>
                  <a:srgbClr val="B8B3C1"/>
                </a:solidFill>
                <a:latin typeface="Arial"/>
                <a:cs typeface="Arial"/>
              </a:rPr>
              <a:t> </a:t>
            </a:r>
            <a:r>
              <a:rPr dirty="0" smtClean="0" baseline="-6211" sz="2100" spc="0">
                <a:solidFill>
                  <a:srgbClr val="B8B3C1"/>
                </a:solidFill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ts val="1550"/>
              </a:lnSpc>
              <a:spcBef>
                <a:spcPts val="10"/>
              </a:spcBef>
            </a:pPr>
            <a:r>
              <a:rPr dirty="0" smtClean="0" baseline="1811" sz="2400" spc="0">
                <a:solidFill>
                  <a:srgbClr val="B8B3C1"/>
                </a:solidFill>
                <a:latin typeface="Times New Roman"/>
                <a:cs typeface="Times New Roman"/>
              </a:rPr>
              <a:t>Maha!sr~</a:t>
            </a:r>
            <a:r>
              <a:rPr dirty="0" smtClean="0" baseline="1811" sz="2400" spc="12">
                <a:solidFill>
                  <a:srgbClr val="B8B3C1"/>
                </a:solidFill>
                <a:latin typeface="Times New Roman"/>
                <a:cs typeface="Times New Roman"/>
              </a:rPr>
              <a:t> </a:t>
            </a:r>
            <a:r>
              <a:rPr dirty="0" smtClean="0" baseline="1705" sz="2550" spc="0">
                <a:solidFill>
                  <a:srgbClr val="B8B3C1"/>
                </a:solidFill>
                <a:latin typeface="Arial"/>
                <a:cs typeface="Arial"/>
              </a:rPr>
              <a:t>J,</a:t>
            </a:r>
            <a:r>
              <a:rPr dirty="0" smtClean="0" baseline="1705" sz="2550" spc="0">
                <a:solidFill>
                  <a:srgbClr val="CAC6D1"/>
                </a:solidFill>
                <a:latin typeface="Arial"/>
                <a:cs typeface="Arial"/>
              </a:rPr>
              <a:t>,,</a:t>
            </a:r>
            <a:r>
              <a:rPr dirty="0" smtClean="0" baseline="1705" sz="2550" spc="0">
                <a:solidFill>
                  <a:srgbClr val="B8B3C1"/>
                </a:solidFill>
                <a:latin typeface="Arial"/>
                <a:cs typeface="Arial"/>
              </a:rPr>
              <a:t>.</a:t>
            </a:r>
            <a:r>
              <a:rPr dirty="0" smtClean="0" baseline="1705" sz="2550" spc="0">
                <a:solidFill>
                  <a:srgbClr val="CAC6D1"/>
                </a:solidFill>
                <a:latin typeface="Arial"/>
                <a:cs typeface="Arial"/>
              </a:rPr>
              <a:t>,</a:t>
            </a:r>
            <a:r>
              <a:rPr dirty="0" smtClean="0" baseline="1705" sz="2550" spc="0">
                <a:solidFill>
                  <a:srgbClr val="B8B3C1"/>
                </a:solidFill>
                <a:latin typeface="Arial"/>
                <a:cs typeface="Arial"/>
              </a:rPr>
              <a:t>:1;\</a:t>
            </a:r>
            <a:endParaRPr sz="1700">
              <a:latin typeface="Arial"/>
              <a:cs typeface="Arial"/>
            </a:endParaRPr>
          </a:p>
          <a:p>
            <a:pPr marL="611822" marR="199725" algn="ctr">
              <a:lnSpc>
                <a:spcPct val="95825"/>
              </a:lnSpc>
              <a:spcBef>
                <a:spcPts val="227"/>
              </a:spcBef>
            </a:pPr>
            <a:r>
              <a:rPr dirty="0" smtClean="0" sz="1100">
                <a:solidFill>
                  <a:srgbClr val="B8B3C1"/>
                </a:solidFill>
                <a:latin typeface="Arial"/>
                <a:cs typeface="Arial"/>
              </a:rPr>
              <a:t>Tf.</a:t>
            </a:r>
            <a:r>
              <a:rPr dirty="0" smtClean="0" sz="1100" spc="-4">
                <a:solidFill>
                  <a:srgbClr val="B8B3C1"/>
                </a:solidFill>
                <a:latin typeface="Arial"/>
                <a:cs typeface="Arial"/>
              </a:rPr>
              <a:t>l</a:t>
            </a:r>
            <a:r>
              <a:rPr dirty="0" smtClean="0" sz="1100" spc="0">
                <a:solidFill>
                  <a:srgbClr val="CAC6D1"/>
                </a:solidFill>
                <a:latin typeface="Arial"/>
                <a:cs typeface="Arial"/>
              </a:rPr>
              <a:t>ri</a:t>
            </a:r>
            <a:endParaRPr sz="1100">
              <a:latin typeface="Arial"/>
              <a:cs typeface="Arial"/>
            </a:endParaRPr>
          </a:p>
          <a:p>
            <a:pPr marR="24288" algn="r">
              <a:lnSpc>
                <a:spcPct val="95825"/>
              </a:lnSpc>
              <a:spcBef>
                <a:spcPts val="125"/>
              </a:spcBef>
            </a:pPr>
            <a:r>
              <a:rPr dirty="0" smtClean="0" sz="1000" spc="0">
                <a:solidFill>
                  <a:srgbClr val="B8B3C1"/>
                </a:solidFill>
                <a:latin typeface="Arial"/>
                <a:cs typeface="Arial"/>
              </a:rPr>
              <a:t>~</a:t>
            </a:r>
            <a:r>
              <a:rPr dirty="0" smtClean="0" sz="1000" spc="0">
                <a:solidFill>
                  <a:srgbClr val="B8B3C1"/>
                </a:solidFill>
                <a:latin typeface="Arial"/>
                <a:cs typeface="Arial"/>
              </a:rPr>
              <a:t> </a:t>
            </a:r>
            <a:r>
              <a:rPr dirty="0" smtClean="0" sz="1000" spc="262">
                <a:solidFill>
                  <a:srgbClr val="B8B3C1"/>
                </a:solidFill>
                <a:latin typeface="Arial"/>
                <a:cs typeface="Arial"/>
              </a:rPr>
              <a:t> </a:t>
            </a:r>
            <a:r>
              <a:rPr dirty="0" smtClean="0" sz="1000" spc="0">
                <a:solidFill>
                  <a:srgbClr val="B8B3C1"/>
                </a:solidFill>
                <a:latin typeface="Arial"/>
                <a:cs typeface="Arial"/>
              </a:rPr>
              <a:t>·</a:t>
            </a:r>
            <a:endParaRPr sz="10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905500" y="9449129"/>
            <a:ext cx="478486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430"/>
              </a:lnSpc>
              <a:spcBef>
                <a:spcPts val="71"/>
              </a:spcBef>
            </a:pPr>
            <a:r>
              <a:rPr dirty="0" smtClean="0" sz="1300" spc="0">
                <a:solidFill>
                  <a:srgbClr val="B8B3C1"/>
                </a:solidFill>
                <a:latin typeface="Arial"/>
                <a:cs typeface="Arial"/>
              </a:rPr>
              <a:t>il'\l1-:lor</a:t>
            </a:r>
            <a:endParaRPr sz="13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425700" y="9730938"/>
            <a:ext cx="473185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0"/>
              </a:lnSpc>
              <a:spcBef>
                <a:spcPts val="76"/>
              </a:spcBef>
            </a:pPr>
            <a:r>
              <a:rPr dirty="0" smtClean="0" sz="1400">
                <a:solidFill>
                  <a:srgbClr val="B8B3C1"/>
                </a:solidFill>
                <a:latin typeface="Arial"/>
                <a:cs typeface="Arial"/>
              </a:rPr>
              <a:t>Magpu</a:t>
            </a:r>
            <a:r>
              <a:rPr dirty="0" smtClean="0" sz="1400">
                <a:solidFill>
                  <a:srgbClr val="9A90AE"/>
                </a:solidFill>
                <a:latin typeface="Arial"/>
                <a:cs typeface="Arial"/>
              </a:rPr>
              <a:t>r</a:t>
            </a:r>
            <a:endParaRPr sz="14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753100" y="9812611"/>
            <a:ext cx="458374" cy="3277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5900">
              <a:lnSpc>
                <a:spcPts val="1225"/>
              </a:lnSpc>
              <a:spcBef>
                <a:spcPts val="61"/>
              </a:spcBef>
            </a:pPr>
            <a:r>
              <a:rPr dirty="0" smtClean="0" sz="1100">
                <a:solidFill>
                  <a:srgbClr val="B8B3C1"/>
                </a:solidFill>
                <a:latin typeface="Arial"/>
                <a:cs typeface="Arial"/>
              </a:rPr>
              <a:t>:</a:t>
            </a:r>
            <a:r>
              <a:rPr dirty="0" smtClean="0" sz="1100">
                <a:solidFill>
                  <a:srgbClr val="CAC6D1"/>
                </a:solidFill>
                <a:latin typeface="Arial"/>
                <a:cs typeface="Arial"/>
              </a:rPr>
              <a:t>u</a:t>
            </a:r>
            <a:r>
              <a:rPr dirty="0" smtClean="0" sz="1100">
                <a:solidFill>
                  <a:srgbClr val="B8B3C1"/>
                </a:solidFill>
                <a:latin typeface="Arial"/>
                <a:cs typeface="Arial"/>
              </a:rPr>
              <a:t>f11</a:t>
            </a:r>
            <a:endParaRPr sz="1100">
              <a:latin typeface="Arial"/>
              <a:cs typeface="Arial"/>
            </a:endParaRPr>
          </a:p>
          <a:p>
            <a:pPr marL="12700" marR="20955">
              <a:lnSpc>
                <a:spcPct val="95825"/>
              </a:lnSpc>
              <a:spcBef>
                <a:spcPts val="63"/>
              </a:spcBef>
            </a:pPr>
            <a:r>
              <a:rPr dirty="0" smtClean="0" sz="1000" spc="0">
                <a:solidFill>
                  <a:srgbClr val="B8B3C1"/>
                </a:solidFill>
                <a:latin typeface="Arial"/>
                <a:cs typeface="Arial"/>
              </a:rPr>
              <a:t>~It;</a:t>
            </a:r>
            <a:endParaRPr sz="10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7035799" y="9697212"/>
            <a:ext cx="317500" cy="101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00"/>
              </a:lnSpc>
            </a:pPr>
            <a:endParaRPr sz="800"/>
          </a:p>
        </p:txBody>
      </p:sp>
      <p:sp>
        <p:nvSpPr>
          <p:cNvPr id="52" name="object 52"/>
          <p:cNvSpPr txBox="1"/>
          <p:nvPr/>
        </p:nvSpPr>
        <p:spPr>
          <a:xfrm>
            <a:off x="546099" y="743711"/>
            <a:ext cx="177799" cy="7696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" name="object 51"/>
          <p:cNvSpPr txBox="1"/>
          <p:nvPr/>
        </p:nvSpPr>
        <p:spPr>
          <a:xfrm>
            <a:off x="723899" y="743711"/>
            <a:ext cx="393700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" name="object 50"/>
          <p:cNvSpPr txBox="1"/>
          <p:nvPr/>
        </p:nvSpPr>
        <p:spPr>
          <a:xfrm>
            <a:off x="1117599" y="743711"/>
            <a:ext cx="2336799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8100">
              <a:lnSpc>
                <a:spcPct val="95825"/>
              </a:lnSpc>
              <a:spcBef>
                <a:spcPts val="275"/>
              </a:spcBef>
            </a:pPr>
            <a:r>
              <a:rPr dirty="0" smtClean="0" sz="1200" spc="0">
                <a:solidFill>
                  <a:srgbClr val="5D5D5D"/>
                </a:solidFill>
                <a:latin typeface="Arial"/>
                <a:cs typeface="Arial"/>
              </a:rPr>
              <a:t>l'j</a:t>
            </a:r>
            <a:r>
              <a:rPr dirty="0" smtClean="0" sz="1200" spc="0">
                <a:solidFill>
                  <a:srgbClr val="5D5D5D"/>
                </a:solidFill>
                <a:latin typeface="Arial"/>
                <a:cs typeface="Arial"/>
              </a:rPr>
              <a:t> </a:t>
            </a:r>
            <a:r>
              <a:rPr dirty="0" smtClean="0" sz="1200" spc="71">
                <a:solidFill>
                  <a:srgbClr val="5D5D5D"/>
                </a:solidFill>
                <a:latin typeface="Arial"/>
                <a:cs typeface="Arial"/>
              </a:rPr>
              <a:t> 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D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ate</a:t>
            </a:r>
            <a:r>
              <a:rPr dirty="0" smtClean="0" sz="1200" spc="6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of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Exp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i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,y</a:t>
            </a:r>
            <a:r>
              <a:rPr dirty="0" smtClean="0" sz="1100" spc="224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if</a:t>
            </a:r>
            <a:r>
              <a:rPr dirty="0" smtClean="0" sz="1200" spc="-29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any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454399" y="743711"/>
            <a:ext cx="3581399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7035799" y="743711"/>
            <a:ext cx="317500" cy="2971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723899" y="972311"/>
            <a:ext cx="393700" cy="1117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77800">
              <a:lnSpc>
                <a:spcPct val="95825"/>
              </a:lnSpc>
              <a:spcBef>
                <a:spcPts val="80"/>
              </a:spcBef>
            </a:pPr>
            <a:r>
              <a:rPr dirty="0" smtClean="0" sz="1200">
                <a:solidFill>
                  <a:srgbClr val="4B4B4B"/>
                </a:solidFill>
                <a:latin typeface="Times New Roman"/>
                <a:cs typeface="Times New Roman"/>
              </a:rPr>
              <a:t>8</a:t>
            </a:r>
            <a:r>
              <a:rPr dirty="0" smtClean="0" sz="120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117599" y="972311"/>
            <a:ext cx="2336799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8900">
              <a:lnSpc>
                <a:spcPts val="1360"/>
              </a:lnSpc>
              <a:spcBef>
                <a:spcPts val="68"/>
              </a:spcBef>
            </a:pP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)</a:t>
            </a:r>
            <a:r>
              <a:rPr dirty="0" smtClean="0" sz="1200" spc="-30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Wh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th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er&lt;l</a:t>
            </a:r>
            <a:r>
              <a:rPr dirty="0" smtClean="0" sz="1200" spc="-4">
                <a:solidFill>
                  <a:srgbClr val="5D5D5D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138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yee</a:t>
            </a:r>
            <a:r>
              <a:rPr dirty="0" smtClean="0" sz="1200" spc="-74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(Y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/</a:t>
            </a:r>
            <a:r>
              <a:rPr dirty="0" smtClean="0" sz="1200" spc="200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858585"/>
                </a:solidFill>
                <a:latin typeface="Times New Roman"/>
                <a:cs typeface="Times New Roman"/>
              </a:rPr>
              <a:t>)</a:t>
            </a:r>
            <a:r>
              <a:rPr dirty="0" smtClean="0" sz="1200" spc="0">
                <a:solidFill>
                  <a:srgbClr val="212121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454399" y="972311"/>
            <a:ext cx="3581399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" name="object 44"/>
          <p:cNvSpPr txBox="1"/>
          <p:nvPr/>
        </p:nvSpPr>
        <p:spPr>
          <a:xfrm>
            <a:off x="1117599" y="1175511"/>
            <a:ext cx="2336799" cy="914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8900">
              <a:lnSpc>
                <a:spcPts val="1375"/>
              </a:lnSpc>
              <a:spcBef>
                <a:spcPts val="68"/>
              </a:spcBef>
            </a:pP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b)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300" spc="0">
                <a:solidFill>
                  <a:srgbClr val="707070"/>
                </a:solidFill>
                <a:latin typeface="Arial"/>
                <a:cs typeface="Arial"/>
              </a:rPr>
              <a:t>lf</a:t>
            </a:r>
            <a:r>
              <a:rPr dirty="0" smtClean="0" sz="1300" spc="89">
                <a:solidFill>
                  <a:srgbClr val="707070"/>
                </a:solidFill>
                <a:latin typeface="Arial"/>
                <a:cs typeface="Arial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Yes</a:t>
            </a:r>
            <a:r>
              <a:rPr dirty="0" smtClean="0" sz="1200" spc="0">
                <a:solidFill>
                  <a:srgbClr val="858585"/>
                </a:solidFill>
                <a:latin typeface="Times New Roman"/>
                <a:cs typeface="Times New Roman"/>
              </a:rPr>
              <a:t>,</a:t>
            </a:r>
            <a:r>
              <a:rPr dirty="0" smtClean="0" sz="1200" spc="8">
                <a:solidFill>
                  <a:srgbClr val="858585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Me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ti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-14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G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ST</a:t>
            </a:r>
            <a:r>
              <a:rPr dirty="0" smtClean="0" sz="1200" spc="-64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um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b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er</a:t>
            </a:r>
            <a:endParaRPr sz="1200">
              <a:latin typeface="Times New Roman"/>
              <a:cs typeface="Times New Roman"/>
            </a:endParaRPr>
          </a:p>
          <a:p>
            <a:pPr marL="101600">
              <a:lnSpc>
                <a:spcPct val="95825"/>
              </a:lnSpc>
              <a:spcBef>
                <a:spcPts val="1535"/>
              </a:spcBef>
            </a:pPr>
            <a:r>
              <a:rPr dirty="0" smtClean="0" sz="1200">
                <a:solidFill>
                  <a:srgbClr val="4B4B4B"/>
                </a:solidFill>
                <a:latin typeface="Times New Roman"/>
                <a:cs typeface="Times New Roman"/>
              </a:rPr>
              <a:t>No</a:t>
            </a: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>
                <a:solidFill>
                  <a:srgbClr val="4B4B4B"/>
                </a:solidFill>
                <a:latin typeface="Times New Roman"/>
                <a:cs typeface="Times New Roman"/>
              </a:rPr>
              <a:t>e.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: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2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ub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m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6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G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-65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gi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trat</a:t>
            </a:r>
            <a:r>
              <a:rPr dirty="0" smtClean="0" sz="1200" spc="-4">
                <a:solidFill>
                  <a:srgbClr val="4B4B4B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  <a:p>
            <a:pPr marL="88900">
              <a:lnSpc>
                <a:spcPct val="95825"/>
              </a:lnSpc>
              <a:spcBef>
                <a:spcPts val="120"/>
              </a:spcBef>
            </a:pP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>
                <a:solidFill>
                  <a:srgbClr val="707070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rtifi</a:t>
            </a:r>
            <a:r>
              <a:rPr dirty="0" smtClean="0" sz="1200" spc="-4">
                <a:solidFill>
                  <a:srgbClr val="5D5D5D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0">
                <a:solidFill>
                  <a:srgbClr val="212121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-194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0">
                <a:solidFill>
                  <a:srgbClr val="212121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g</a:t>
            </a:r>
            <a:r>
              <a:rPr dirty="0" smtClean="0" sz="1200" spc="-61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wi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th</a:t>
            </a:r>
            <a:r>
              <a:rPr dirty="0" smtClean="0" sz="1200" spc="63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858585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ec</a:t>
            </a:r>
            <a:r>
              <a:rPr dirty="0" smtClean="0" sz="1200" spc="0">
                <a:solidFill>
                  <a:srgbClr val="212121"/>
                </a:solidFill>
                <a:latin typeface="Times New Roman"/>
                <a:cs typeface="Times New Roman"/>
              </a:rPr>
              <a:t>hn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ical</a:t>
            </a:r>
            <a:r>
              <a:rPr dirty="0" smtClean="0" sz="1200" spc="174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B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id</a:t>
            </a:r>
            <a:r>
              <a:rPr dirty="0" smtClean="0" sz="1200" spc="0">
                <a:solidFill>
                  <a:srgbClr val="212121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454399" y="1175511"/>
            <a:ext cx="3581399" cy="914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723899" y="2089911"/>
            <a:ext cx="393700" cy="1778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77800">
              <a:lnSpc>
                <a:spcPct val="95825"/>
              </a:lnSpc>
              <a:spcBef>
                <a:spcPts val="480"/>
              </a:spcBef>
            </a:pP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9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117599" y="2089911"/>
            <a:ext cx="2336799" cy="444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8900">
              <a:lnSpc>
                <a:spcPct val="95825"/>
              </a:lnSpc>
              <a:spcBef>
                <a:spcPts val="380"/>
              </a:spcBef>
            </a:pP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)</a:t>
            </a:r>
            <a:r>
              <a:rPr dirty="0" smtClean="0" sz="1200" spc="69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Whe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h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er</a:t>
            </a:r>
            <a:r>
              <a:rPr dirty="0" smtClean="0" sz="1200" spc="17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In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ome</a:t>
            </a:r>
            <a:r>
              <a:rPr dirty="0" smtClean="0" sz="1200" spc="152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tax</a:t>
            </a:r>
            <a:r>
              <a:rPr dirty="0" smtClean="0" sz="1200" spc="-7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yee(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Y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es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/</a:t>
            </a:r>
            <a:endParaRPr sz="1200">
              <a:latin typeface="Times New Roman"/>
              <a:cs typeface="Times New Roman"/>
            </a:endParaRPr>
          </a:p>
          <a:p>
            <a:pPr marL="101600">
              <a:lnSpc>
                <a:spcPct val="95825"/>
              </a:lnSpc>
              <a:spcBef>
                <a:spcPts val="204"/>
              </a:spcBef>
            </a:pPr>
            <a:r>
              <a:rPr dirty="0" smtClean="0" sz="1100">
                <a:solidFill>
                  <a:srgbClr val="5D5D5D"/>
                </a:solidFill>
                <a:latin typeface="Arial"/>
                <a:cs typeface="Arial"/>
              </a:rPr>
              <a:t>No)</a:t>
            </a:r>
            <a:r>
              <a:rPr dirty="0" smtClean="0" sz="1100">
                <a:solidFill>
                  <a:srgbClr val="B8B3C1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454399" y="2089911"/>
            <a:ext cx="3581399" cy="444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1117599" y="2534411"/>
            <a:ext cx="2336799" cy="1333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8900">
              <a:lnSpc>
                <a:spcPts val="1260"/>
              </a:lnSpc>
              <a:spcBef>
                <a:spcPts val="63"/>
              </a:spcBef>
            </a:pP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b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)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Men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ion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3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ema</a:t>
            </a:r>
            <a:r>
              <a:rPr dirty="0" smtClean="0" sz="1200" spc="-4">
                <a:solidFill>
                  <a:srgbClr val="5D5D5D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>
                <a:solidFill>
                  <a:srgbClr val="858585"/>
                </a:solidFill>
                <a:latin typeface="Times New Roman"/>
                <a:cs typeface="Times New Roman"/>
              </a:rPr>
              <a:t>en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-104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Ac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un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t</a:t>
            </a:r>
            <a:endParaRPr sz="1200">
              <a:latin typeface="Times New Roman"/>
              <a:cs typeface="Times New Roman"/>
            </a:endParaRPr>
          </a:p>
          <a:p>
            <a:pPr marL="101600">
              <a:lnSpc>
                <a:spcPct val="95825"/>
              </a:lnSpc>
            </a:pPr>
            <a:r>
              <a:rPr dirty="0" smtClean="0" sz="1000" spc="0">
                <a:solidFill>
                  <a:srgbClr val="4B4B4B"/>
                </a:solidFill>
                <a:latin typeface="Arial"/>
                <a:cs typeface="Arial"/>
              </a:rPr>
              <a:t>N</a:t>
            </a:r>
            <a:r>
              <a:rPr dirty="0" smtClean="0" sz="1000" spc="0">
                <a:solidFill>
                  <a:srgbClr val="3B3B3B"/>
                </a:solidFill>
                <a:latin typeface="Arial"/>
                <a:cs typeface="Arial"/>
              </a:rPr>
              <a:t>u</a:t>
            </a:r>
            <a:r>
              <a:rPr dirty="0" smtClean="0" sz="1000" spc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dirty="0" smtClean="0" sz="1000" spc="0">
                <a:solidFill>
                  <a:srgbClr val="707070"/>
                </a:solidFill>
                <a:latin typeface="Arial"/>
                <a:cs typeface="Arial"/>
              </a:rPr>
              <a:t>b</a:t>
            </a:r>
            <a:r>
              <a:rPr dirty="0" smtClean="0" sz="1000" spc="0">
                <a:solidFill>
                  <a:srgbClr val="4B4B4B"/>
                </a:solidFill>
                <a:latin typeface="Arial"/>
                <a:cs typeface="Arial"/>
              </a:rPr>
              <a:t>er</a:t>
            </a:r>
            <a:r>
              <a:rPr dirty="0" smtClean="0" sz="1000" spc="165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(PAN)</a:t>
            </a:r>
            <a:r>
              <a:rPr dirty="0" smtClean="0" sz="1200" spc="149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000" spc="0">
                <a:solidFill>
                  <a:srgbClr val="5D5D5D"/>
                </a:solidFill>
                <a:latin typeface="Arial"/>
                <a:cs typeface="Arial"/>
              </a:rPr>
              <a:t>o</a:t>
            </a:r>
            <a:r>
              <a:rPr dirty="0" smtClean="0" sz="1000" spc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dirty="0" smtClean="0" sz="1000" spc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mtClean="0" sz="1000" spc="-29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mtClean="0" sz="1000" spc="0">
                <a:solidFill>
                  <a:srgbClr val="4B4B4B"/>
                </a:solidFill>
                <a:latin typeface="Arial"/>
                <a:cs typeface="Arial"/>
              </a:rPr>
              <a:t>i</a:t>
            </a:r>
            <a:r>
              <a:rPr dirty="0" smtClean="0" sz="1000" spc="0">
                <a:solidFill>
                  <a:srgbClr val="3B3B3B"/>
                </a:solidFill>
                <a:latin typeface="Arial"/>
                <a:cs typeface="Arial"/>
              </a:rPr>
              <a:t>b</a:t>
            </a:r>
            <a:r>
              <a:rPr dirty="0" smtClean="0" sz="1000" spc="0">
                <a:solidFill>
                  <a:srgbClr val="5D5D5D"/>
                </a:solidFill>
                <a:latin typeface="Arial"/>
                <a:cs typeface="Arial"/>
              </a:rPr>
              <a:t>c</a:t>
            </a:r>
            <a:r>
              <a:rPr dirty="0" smtClean="0" sz="1000" spc="46">
                <a:solidFill>
                  <a:srgbClr val="5D5D5D"/>
                </a:solidFill>
                <a:latin typeface="Arial"/>
                <a:cs typeface="Arial"/>
              </a:rPr>
              <a:t> </a:t>
            </a:r>
            <a:r>
              <a:rPr dirty="0" smtClean="0" sz="1300" spc="0">
                <a:solidFill>
                  <a:srgbClr val="707070"/>
                </a:solidFill>
                <a:latin typeface="Times New Roman"/>
                <a:cs typeface="Times New Roman"/>
              </a:rPr>
              <a:t>o</a:t>
            </a:r>
            <a:r>
              <a:rPr dirty="0" smtClean="0" sz="1300" spc="0">
                <a:solidFill>
                  <a:srgbClr val="5D5D5D"/>
                </a:solidFill>
                <a:latin typeface="Times New Roman"/>
                <a:cs typeface="Times New Roman"/>
              </a:rPr>
              <a:t>r</a:t>
            </a:r>
            <a:r>
              <a:rPr dirty="0" smtClean="0" sz="1300" spc="0">
                <a:solidFill>
                  <a:srgbClr val="707070"/>
                </a:solidFill>
                <a:latin typeface="Times New Roman"/>
                <a:cs typeface="Times New Roman"/>
              </a:rPr>
              <a:t>ganlza</a:t>
            </a:r>
            <a:r>
              <a:rPr dirty="0" smtClean="0" sz="1300" spc="-4">
                <a:solidFill>
                  <a:srgbClr val="707070"/>
                </a:solidFill>
                <a:latin typeface="Times New Roman"/>
                <a:cs typeface="Times New Roman"/>
              </a:rPr>
              <a:t>r</a:t>
            </a:r>
            <a:r>
              <a:rPr dirty="0" smtClean="0" sz="1300" spc="0">
                <a:solidFill>
                  <a:srgbClr val="3B3B3B"/>
                </a:solidFill>
                <a:latin typeface="Times New Roman"/>
                <a:cs typeface="Times New Roman"/>
              </a:rPr>
              <a:t>i</a:t>
            </a:r>
            <a:r>
              <a:rPr dirty="0" smtClean="0" sz="1300" spc="0">
                <a:solidFill>
                  <a:srgbClr val="5D5D5D"/>
                </a:solidFill>
                <a:latin typeface="Times New Roman"/>
                <a:cs typeface="Times New Roman"/>
              </a:rPr>
              <a:t>oa</a:t>
            </a:r>
            <a:r>
              <a:rPr dirty="0" smtClean="0" sz="1300" spc="94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300" spc="0">
                <a:solidFill>
                  <a:srgbClr val="4B4B4B"/>
                </a:solidFill>
                <a:latin typeface="Times New Roman"/>
                <a:cs typeface="Times New Roman"/>
              </a:rPr>
              <a:t>o</a:t>
            </a:r>
            <a:r>
              <a:rPr dirty="0" smtClean="0" sz="1300" spc="0">
                <a:solidFill>
                  <a:srgbClr val="707070"/>
                </a:solidFill>
                <a:latin typeface="Times New Roman"/>
                <a:cs typeface="Times New Roman"/>
              </a:rPr>
              <a:t>r</a:t>
            </a:r>
            <a:endParaRPr sz="1300">
              <a:latin typeface="Times New Roman"/>
              <a:cs typeface="Times New Roman"/>
            </a:endParaRPr>
          </a:p>
          <a:p>
            <a:pPr marL="88900">
              <a:lnSpc>
                <a:spcPct val="95825"/>
              </a:lnSpc>
              <a:spcBef>
                <a:spcPts val="285"/>
              </a:spcBef>
            </a:pPr>
            <a:r>
              <a:rPr dirty="0" smtClean="0" sz="1100" spc="0">
                <a:solidFill>
                  <a:srgbClr val="5D5D5D"/>
                </a:solidFill>
                <a:latin typeface="Arial"/>
                <a:cs typeface="Arial"/>
              </a:rPr>
              <a:t>as</a:t>
            </a:r>
            <a:r>
              <a:rPr dirty="0" smtClean="0" sz="1100" spc="81">
                <a:solidFill>
                  <a:srgbClr val="5D5D5D"/>
                </a:solidFill>
                <a:latin typeface="Arial"/>
                <a:cs typeface="Arial"/>
              </a:rPr>
              <a:t> </a:t>
            </a:r>
            <a:r>
              <a:rPr dirty="0" smtClean="0" sz="1100" spc="0">
                <a:solidFill>
                  <a:srgbClr val="5D5D5D"/>
                </a:solidFill>
                <a:latin typeface="Arial"/>
                <a:cs typeface="Arial"/>
              </a:rPr>
              <a:t>a</a:t>
            </a:r>
            <a:r>
              <a:rPr dirty="0" smtClean="0" sz="1100" spc="0">
                <a:solidFill>
                  <a:srgbClr val="3B3B3B"/>
                </a:solidFill>
                <a:latin typeface="Arial"/>
                <a:cs typeface="Arial"/>
              </a:rPr>
              <a:t>p</a:t>
            </a:r>
            <a:r>
              <a:rPr dirty="0" smtClean="0" sz="1100" spc="0">
                <a:solidFill>
                  <a:srgbClr val="5D5D5D"/>
                </a:solidFill>
                <a:latin typeface="Arial"/>
                <a:cs typeface="Arial"/>
              </a:rPr>
              <a:t>p</a:t>
            </a:r>
            <a:r>
              <a:rPr dirty="0" smtClean="0" sz="1100" spc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dirty="0" smtClean="0" sz="1100" spc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dirty="0" smtClean="0" sz="1100" spc="0">
                <a:solidFill>
                  <a:srgbClr val="707070"/>
                </a:solidFill>
                <a:latin typeface="Arial"/>
                <a:cs typeface="Arial"/>
              </a:rPr>
              <a:t>c</a:t>
            </a:r>
            <a:r>
              <a:rPr dirty="0" smtClean="0" sz="1100" spc="0">
                <a:solidFill>
                  <a:srgbClr val="5D5D5D"/>
                </a:solidFill>
                <a:latin typeface="Arial"/>
                <a:cs typeface="Arial"/>
              </a:rPr>
              <a:t>ab</a:t>
            </a:r>
            <a:r>
              <a:rPr dirty="0" smtClean="0" sz="1100" spc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dirty="0" smtClean="0" sz="1100" spc="0">
                <a:solidFill>
                  <a:srgbClr val="5D5D5D"/>
                </a:solidFill>
                <a:latin typeface="Arial"/>
                <a:cs typeface="Arial"/>
              </a:rPr>
              <a:t>e.</a:t>
            </a:r>
            <a:endParaRPr sz="1100">
              <a:latin typeface="Arial"/>
              <a:cs typeface="Arial"/>
            </a:endParaRPr>
          </a:p>
          <a:p>
            <a:pPr marL="101600">
              <a:lnSpc>
                <a:spcPct val="95825"/>
              </a:lnSpc>
              <a:spcBef>
                <a:spcPts val="1546"/>
              </a:spcBef>
            </a:pPr>
            <a:r>
              <a:rPr dirty="0" smtClean="0" sz="1100">
                <a:solidFill>
                  <a:srgbClr val="4B4B4B"/>
                </a:solidFill>
                <a:latin typeface="Times New Roman"/>
                <a:cs typeface="Times New Roman"/>
              </a:rPr>
              <a:t>N</a:t>
            </a:r>
            <a:r>
              <a:rPr dirty="0" smtClean="0" sz="1100">
                <a:solidFill>
                  <a:srgbClr val="3B3B3B"/>
                </a:solidFill>
                <a:latin typeface="Times New Roman"/>
                <a:cs typeface="Times New Roman"/>
              </a:rPr>
              <a:t>o</a:t>
            </a:r>
            <a:r>
              <a:rPr dirty="0" smtClean="0" sz="1100">
                <a:solidFill>
                  <a:srgbClr val="5D5D5D"/>
                </a:solidFill>
                <a:latin typeface="Times New Roman"/>
                <a:cs typeface="Times New Roman"/>
              </a:rPr>
              <a:t>t</a:t>
            </a:r>
            <a:r>
              <a:rPr dirty="0" smtClean="0" sz="1100">
                <a:solidFill>
                  <a:srgbClr val="3B3B3B"/>
                </a:solidFill>
                <a:latin typeface="Times New Roman"/>
                <a:cs typeface="Times New Roman"/>
              </a:rPr>
              <a:t>e:</a:t>
            </a:r>
            <a:r>
              <a:rPr dirty="0" smtClean="0" sz="110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-34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Subm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i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t</a:t>
            </a:r>
            <a:r>
              <a:rPr dirty="0" smtClean="0" sz="1100" spc="147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Co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py</a:t>
            </a:r>
            <a:r>
              <a:rPr dirty="0" smtClean="0" sz="1200" spc="62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o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f</a:t>
            </a:r>
            <a:r>
              <a:rPr dirty="0" smtClean="0" sz="1100" spc="11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P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AN</a:t>
            </a:r>
            <a:r>
              <a:rPr dirty="0" smtClean="0" sz="1100" spc="22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car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d</a:t>
            </a:r>
            <a:endParaRPr sz="1100">
              <a:latin typeface="Times New Roman"/>
              <a:cs typeface="Times New Roman"/>
            </a:endParaRPr>
          </a:p>
          <a:p>
            <a:pPr marL="88900">
              <a:lnSpc>
                <a:spcPct val="95825"/>
              </a:lnSpc>
              <a:spcBef>
                <a:spcPts val="120"/>
              </a:spcBef>
            </a:pP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g</a:t>
            </a:r>
            <a:r>
              <a:rPr dirty="0" smtClean="0" sz="1200" spc="-63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,.,.</a:t>
            </a:r>
            <a:r>
              <a:rPr dirty="0" smtClean="0" sz="1200" spc="0">
                <a:solidFill>
                  <a:srgbClr val="858585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h</a:t>
            </a:r>
            <a:r>
              <a:rPr dirty="0" smtClean="0" sz="1200" spc="-54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858585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h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cal</a:t>
            </a:r>
            <a:r>
              <a:rPr dirty="0" smtClean="0" sz="1200" spc="-17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Bi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d</a:t>
            </a:r>
            <a:r>
              <a:rPr dirty="0" smtClean="0" sz="1200" spc="0">
                <a:solidFill>
                  <a:srgbClr val="212121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454399" y="2534411"/>
            <a:ext cx="3581399" cy="1333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7035799" y="3715511"/>
            <a:ext cx="317500" cy="4724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28827" algn="r">
              <a:lnSpc>
                <a:spcPct val="95825"/>
              </a:lnSpc>
              <a:spcBef>
                <a:spcPts val="480"/>
              </a:spcBef>
            </a:pPr>
            <a:r>
              <a:rPr dirty="0" smtClean="0" sz="1300" spc="0">
                <a:solidFill>
                  <a:srgbClr val="B8B3C1"/>
                </a:solidFill>
                <a:latin typeface="Arial"/>
                <a:cs typeface="Arial"/>
              </a:rPr>
              <a:t>'</a:t>
            </a:r>
            <a:endParaRPr sz="13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23899" y="3867911"/>
            <a:ext cx="393700" cy="952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2400">
              <a:lnSpc>
                <a:spcPct val="95825"/>
              </a:lnSpc>
              <a:spcBef>
                <a:spcPts val="80"/>
              </a:spcBef>
            </a:pPr>
            <a:r>
              <a:rPr dirty="0" smtClean="0" sz="1200">
                <a:solidFill>
                  <a:srgbClr val="A0A0A1"/>
                </a:solidFill>
                <a:latin typeface="Times New Roman"/>
                <a:cs typeface="Times New Roman"/>
              </a:rPr>
              <a:t>1</a:t>
            </a: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0</a:t>
            </a:r>
            <a:r>
              <a:rPr dirty="0" smtClean="0" sz="1200">
                <a:solidFill>
                  <a:srgbClr val="707070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117599" y="3867911"/>
            <a:ext cx="2336799" cy="952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8900">
              <a:lnSpc>
                <a:spcPts val="1380"/>
              </a:lnSpc>
              <a:spcBef>
                <a:spcPts val="69"/>
              </a:spcBef>
            </a:pPr>
            <a:r>
              <a:rPr dirty="0" smtClean="0" sz="1300" spc="0">
                <a:solidFill>
                  <a:srgbClr val="4B4B4B"/>
                </a:solidFill>
                <a:latin typeface="Times New Roman"/>
                <a:cs typeface="Times New Roman"/>
              </a:rPr>
              <a:t>To</a:t>
            </a:r>
            <a:r>
              <a:rPr dirty="0" smtClean="0" sz="1300" spc="0">
                <a:solidFill>
                  <a:srgbClr val="5D5D5D"/>
                </a:solidFill>
                <a:latin typeface="Times New Roman"/>
                <a:cs typeface="Times New Roman"/>
              </a:rPr>
              <a:t>ta</a:t>
            </a:r>
            <a:r>
              <a:rPr dirty="0" smtClean="0" sz="1300" spc="0">
                <a:solidFill>
                  <a:srgbClr val="3B3B3B"/>
                </a:solidFill>
                <a:latin typeface="Times New Roman"/>
                <a:cs typeface="Times New Roman"/>
              </a:rPr>
              <a:t>l</a:t>
            </a:r>
            <a:r>
              <a:rPr dirty="0" smtClean="0" sz="1300" spc="164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300" spc="0">
                <a:solidFill>
                  <a:srgbClr val="4B4B4B"/>
                </a:solidFill>
                <a:latin typeface="Times New Roman"/>
                <a:cs typeface="Times New Roman"/>
              </a:rPr>
              <a:t>fi</a:t>
            </a:r>
            <a:r>
              <a:rPr dirty="0" smtClean="0" sz="1300" spc="0">
                <a:solidFill>
                  <a:srgbClr val="5D5D5D"/>
                </a:solidFill>
                <a:latin typeface="Times New Roman"/>
                <a:cs typeface="Times New Roman"/>
              </a:rPr>
              <a:t>nan</a:t>
            </a:r>
            <a:r>
              <a:rPr dirty="0" smtClean="0" sz="1300" spc="0">
                <a:solidFill>
                  <a:srgbClr val="4B4B4B"/>
                </a:solidFill>
                <a:latin typeface="Times New Roman"/>
                <a:cs typeface="Times New Roman"/>
              </a:rPr>
              <a:t>cial</a:t>
            </a:r>
            <a:r>
              <a:rPr dirty="0" smtClean="0" sz="1300" spc="1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300" spc="0">
                <a:solidFill>
                  <a:srgbClr val="5D5D5D"/>
                </a:solidFill>
                <a:latin typeface="Times New Roman"/>
                <a:cs typeface="Times New Roman"/>
              </a:rPr>
              <a:t>turno</a:t>
            </a:r>
            <a:r>
              <a:rPr dirty="0" smtClean="0" sz="1300" spc="0">
                <a:solidFill>
                  <a:srgbClr val="4B4B4B"/>
                </a:solidFill>
                <a:latin typeface="Times New Roman"/>
                <a:cs typeface="Times New Roman"/>
              </a:rPr>
              <a:t>ve</a:t>
            </a:r>
            <a:r>
              <a:rPr dirty="0" smtClean="0" sz="1300" spc="0">
                <a:solidFill>
                  <a:srgbClr val="5D5D5D"/>
                </a:solidFill>
                <a:latin typeface="Times New Roman"/>
                <a:cs typeface="Times New Roman"/>
              </a:rPr>
              <a:t>r</a:t>
            </a:r>
            <a:r>
              <a:rPr dirty="0" smtClean="0" sz="1300" spc="134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300" spc="0">
                <a:solidFill>
                  <a:srgbClr val="4B4B4B"/>
                </a:solidFill>
                <a:latin typeface="Times New Roman"/>
                <a:cs typeface="Times New Roman"/>
              </a:rPr>
              <a:t>fro</a:t>
            </a:r>
            <a:r>
              <a:rPr dirty="0" smtClean="0" sz="1300" spc="0">
                <a:solidFill>
                  <a:srgbClr val="5D5D5D"/>
                </a:solidFill>
                <a:latin typeface="Times New Roman"/>
                <a:cs typeface="Times New Roman"/>
              </a:rPr>
              <a:t>m</a:t>
            </a:r>
            <a:r>
              <a:rPr dirty="0" smtClean="0" sz="1300" spc="45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300" spc="0">
                <a:solidFill>
                  <a:srgbClr val="4B4B4B"/>
                </a:solidFill>
                <a:latin typeface="Times New Roman"/>
                <a:cs typeface="Times New Roman"/>
              </a:rPr>
              <a:t>th</a:t>
            </a:r>
            <a:r>
              <a:rPr dirty="0" smtClean="0" sz="1300" spc="0">
                <a:solidFill>
                  <a:srgbClr val="5D5D5D"/>
                </a:solidFill>
                <a:latin typeface="Times New Roman"/>
                <a:cs typeface="Times New Roman"/>
              </a:rPr>
              <a:t>e</a:t>
            </a:r>
            <a:endParaRPr sz="1300">
              <a:latin typeface="Times New Roman"/>
              <a:cs typeface="Times New Roman"/>
            </a:endParaRPr>
          </a:p>
          <a:p>
            <a:pPr marL="88900">
              <a:lnSpc>
                <a:spcPts val="1380"/>
              </a:lnSpc>
            </a:pP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cocc</a:t>
            </a:r>
            <a:r>
              <a:rPr dirty="0" smtClean="0" sz="1200" spc="-4">
                <a:solidFill>
                  <a:srgbClr val="5D5D5D"/>
                </a:solidFill>
                <a:latin typeface="Times New Roman"/>
                <a:cs typeface="Times New Roman"/>
              </a:rPr>
              <a:t>h</a:t>
            </a:r>
            <a:r>
              <a:rPr dirty="0" smtClean="0" sz="1200" spc="0">
                <a:solidFill>
                  <a:srgbClr val="858585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g</a:t>
            </a:r>
            <a:r>
              <a:rPr dirty="0" smtClean="0" sz="1200" spc="-4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f</a:t>
            </a:r>
            <a:r>
              <a:rPr dirty="0" smtClean="0" sz="1200" spc="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co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m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pet</a:t>
            </a:r>
            <a:r>
              <a:rPr dirty="0" smtClean="0" sz="1200" spc="-4">
                <a:solidFill>
                  <a:srgbClr val="5D5D5D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>
                <a:solidFill>
                  <a:srgbClr val="858585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ve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29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xam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0">
                <a:solidFill>
                  <a:srgbClr val="858585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0">
                <a:solidFill>
                  <a:srgbClr val="858585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  <a:p>
            <a:pPr marL="88900" marR="219100" indent="12700">
              <a:lnSpc>
                <a:spcPts val="1379"/>
              </a:lnSpc>
              <a:spcBef>
                <a:spcPts val="50"/>
              </a:spcBef>
            </a:pP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fo</a:t>
            </a:r>
            <a:r>
              <a:rPr dirty="0" smtClean="0" sz="1200" spc="0">
                <a:solidFill>
                  <a:srgbClr val="858585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-100">
                <a:solidFill>
                  <a:srgbClr val="858585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he</a:t>
            </a:r>
            <a:r>
              <a:rPr dirty="0" smtClean="0" sz="1200" spc="-65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n.st</a:t>
            </a:r>
            <a:r>
              <a:rPr dirty="0" smtClean="0" sz="1200" spc="54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4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fi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:in</a:t>
            </a:r>
            <a:r>
              <a:rPr dirty="0" smtClean="0" sz="1200" spc="-4">
                <a:solidFill>
                  <a:srgbClr val="5D5D5D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ia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 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years</a:t>
            </a:r>
            <a:r>
              <a:rPr dirty="0" smtClean="0" sz="1200" spc="21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1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.: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endParaRPr sz="1200">
              <a:latin typeface="Times New Roman"/>
              <a:cs typeface="Times New Roman"/>
            </a:endParaRPr>
          </a:p>
          <a:p>
            <a:pPr marL="88900" marR="219100">
              <a:lnSpc>
                <a:spcPts val="1379"/>
              </a:lnSpc>
              <a:spcBef>
                <a:spcPts val="169"/>
              </a:spcBef>
            </a:pP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co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m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39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ax</a:t>
            </a:r>
            <a:r>
              <a:rPr dirty="0" smtClean="0" sz="1200" spc="-65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urn</a:t>
            </a:r>
            <a:r>
              <a:rPr dirty="0" smtClean="0" sz="1200" spc="28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nd</a:t>
            </a:r>
            <a:r>
              <a:rPr dirty="0" smtClean="0" sz="1200" spc="-33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fin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endParaRPr sz="1200">
              <a:latin typeface="Times New Roman"/>
              <a:cs typeface="Times New Roman"/>
            </a:endParaRPr>
          </a:p>
          <a:p>
            <a:pPr marL="88900" marR="219100">
              <a:lnSpc>
                <a:spcPts val="1379"/>
              </a:lnSpc>
              <a:spcBef>
                <a:spcPts val="169"/>
              </a:spcBef>
            </a:pP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at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em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>
                <a:solidFill>
                  <a:srgbClr val="858585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454399" y="3867911"/>
            <a:ext cx="2413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3695699" y="3867911"/>
            <a:ext cx="7620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0">
              <a:lnSpc>
                <a:spcPts val="1200"/>
              </a:lnSpc>
              <a:spcBef>
                <a:spcPts val="60"/>
              </a:spcBef>
            </a:pPr>
            <a:r>
              <a:rPr dirty="0" smtClean="0" baseline="-7246" sz="1800">
                <a:solidFill>
                  <a:srgbClr val="707070"/>
                </a:solidFill>
                <a:latin typeface="Times New Roman"/>
                <a:cs typeface="Times New Roman"/>
              </a:rPr>
              <a:t>2</a:t>
            </a:r>
            <a:r>
              <a:rPr dirty="0" smtClean="0" baseline="-7246" sz="1800">
                <a:solidFill>
                  <a:srgbClr val="5D5D5D"/>
                </a:solidFill>
                <a:latin typeface="Times New Roman"/>
                <a:cs typeface="Times New Roman"/>
              </a:rPr>
              <a:t>0</a:t>
            </a:r>
            <a:r>
              <a:rPr dirty="0" smtClean="0" baseline="-7246" sz="1800">
                <a:solidFill>
                  <a:srgbClr val="3B3B3B"/>
                </a:solidFill>
                <a:latin typeface="Times New Roman"/>
                <a:cs typeface="Times New Roman"/>
              </a:rPr>
              <a:t>1</a:t>
            </a:r>
            <a:r>
              <a:rPr dirty="0" smtClean="0" baseline="-7246" sz="1800">
                <a:solidFill>
                  <a:srgbClr val="5D5D5D"/>
                </a:solidFill>
                <a:latin typeface="Times New Roman"/>
                <a:cs typeface="Times New Roman"/>
              </a:rPr>
              <a:t>8</a:t>
            </a:r>
            <a:r>
              <a:rPr dirty="0" smtClean="0" baseline="-7246" sz="1800">
                <a:solidFill>
                  <a:srgbClr val="3B3B3B"/>
                </a:solidFill>
                <a:latin typeface="Times New Roman"/>
                <a:cs typeface="Times New Roman"/>
              </a:rPr>
              <a:t>-</a:t>
            </a:r>
            <a:r>
              <a:rPr dirty="0" smtClean="0" baseline="-7246" sz="1800">
                <a:solidFill>
                  <a:srgbClr val="4B4B4B"/>
                </a:solidFill>
                <a:latin typeface="Times New Roman"/>
                <a:cs typeface="Times New Roman"/>
              </a:rPr>
              <a:t>1</a:t>
            </a:r>
            <a:r>
              <a:rPr dirty="0" smtClean="0" baseline="-7246" sz="1800">
                <a:solidFill>
                  <a:srgbClr val="5D5D5D"/>
                </a:solidFill>
                <a:latin typeface="Times New Roman"/>
                <a:cs typeface="Times New Roman"/>
              </a:rPr>
              <a:t>9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457699" y="3867911"/>
            <a:ext cx="102869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8900">
              <a:lnSpc>
                <a:spcPts val="1200"/>
              </a:lnSpc>
              <a:spcBef>
                <a:spcPts val="60"/>
              </a:spcBef>
            </a:pPr>
            <a:r>
              <a:rPr dirty="0" smtClean="0" baseline="-7246" sz="1800">
                <a:solidFill>
                  <a:srgbClr val="5D5D5D"/>
                </a:solidFill>
                <a:latin typeface="Times New Roman"/>
                <a:cs typeface="Times New Roman"/>
              </a:rPr>
              <a:t>20</a:t>
            </a:r>
            <a:r>
              <a:rPr dirty="0" smtClean="0" baseline="-7246" sz="1800">
                <a:solidFill>
                  <a:srgbClr val="3B3B3B"/>
                </a:solidFill>
                <a:latin typeface="Times New Roman"/>
                <a:cs typeface="Times New Roman"/>
              </a:rPr>
              <a:t>1</a:t>
            </a:r>
            <a:r>
              <a:rPr dirty="0" smtClean="0" baseline="-7246" sz="1800">
                <a:solidFill>
                  <a:srgbClr val="5D5D5D"/>
                </a:solidFill>
                <a:latin typeface="Times New Roman"/>
                <a:cs typeface="Times New Roman"/>
              </a:rPr>
              <a:t>9-</a:t>
            </a:r>
            <a:r>
              <a:rPr dirty="0" smtClean="0" baseline="-7246" sz="1800">
                <a:solidFill>
                  <a:srgbClr val="4B4B4B"/>
                </a:solidFill>
                <a:latin typeface="Times New Roman"/>
                <a:cs typeface="Times New Roman"/>
              </a:rPr>
              <a:t>2</a:t>
            </a:r>
            <a:r>
              <a:rPr dirty="0" smtClean="0" baseline="-7246" sz="1800">
                <a:solidFill>
                  <a:srgbClr val="5D5D5D"/>
                </a:solidFill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486399" y="3867911"/>
            <a:ext cx="6858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6200">
              <a:lnSpc>
                <a:spcPts val="1120"/>
              </a:lnSpc>
              <a:spcBef>
                <a:spcPts val="136"/>
              </a:spcBef>
            </a:pPr>
            <a:r>
              <a:rPr dirty="0" smtClean="0" baseline="-9662" sz="1800">
                <a:solidFill>
                  <a:srgbClr val="5D5D5D"/>
                </a:solidFill>
                <a:latin typeface="Times New Roman"/>
                <a:cs typeface="Times New Roman"/>
              </a:rPr>
              <a:t>2</a:t>
            </a:r>
            <a:r>
              <a:rPr dirty="0" smtClean="0" baseline="-9662" sz="1800">
                <a:solidFill>
                  <a:srgbClr val="4B4B4B"/>
                </a:solidFill>
                <a:latin typeface="Times New Roman"/>
                <a:cs typeface="Times New Roman"/>
              </a:rPr>
              <a:t>020-2</a:t>
            </a:r>
            <a:r>
              <a:rPr dirty="0" smtClean="0" baseline="-9662" sz="1800">
                <a:solidFill>
                  <a:srgbClr val="212121"/>
                </a:solidFill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172199" y="3867911"/>
            <a:ext cx="86360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5900">
              <a:lnSpc>
                <a:spcPts val="1120"/>
              </a:lnSpc>
              <a:spcBef>
                <a:spcPts val="136"/>
              </a:spcBef>
            </a:pPr>
            <a:r>
              <a:rPr dirty="0" smtClean="0" baseline="-9662" sz="1800">
                <a:solidFill>
                  <a:srgbClr val="3B3B3B"/>
                </a:solidFill>
                <a:latin typeface="Times New Roman"/>
                <a:cs typeface="Times New Roman"/>
              </a:rPr>
              <a:t>2</a:t>
            </a:r>
            <a:r>
              <a:rPr dirty="0" smtClean="0" baseline="-9662" sz="1800">
                <a:solidFill>
                  <a:srgbClr val="5D5D5D"/>
                </a:solidFill>
                <a:latin typeface="Times New Roman"/>
                <a:cs typeface="Times New Roman"/>
              </a:rPr>
              <a:t>0</a:t>
            </a:r>
            <a:r>
              <a:rPr dirty="0" smtClean="0" baseline="-9662" sz="1800">
                <a:solidFill>
                  <a:srgbClr val="4B4B4B"/>
                </a:solidFill>
                <a:latin typeface="Times New Roman"/>
                <a:cs typeface="Times New Roman"/>
              </a:rPr>
              <a:t>21</a:t>
            </a:r>
            <a:r>
              <a:rPr dirty="0" smtClean="0" baseline="-9662" sz="1800">
                <a:solidFill>
                  <a:srgbClr val="5D5D5D"/>
                </a:solidFill>
                <a:latin typeface="Times New Roman"/>
                <a:cs typeface="Times New Roman"/>
              </a:rPr>
              <a:t>-</a:t>
            </a:r>
            <a:r>
              <a:rPr dirty="0" smtClean="0" baseline="-9662" sz="1800">
                <a:solidFill>
                  <a:srgbClr val="4B4B4B"/>
                </a:solidFill>
                <a:latin typeface="Times New Roman"/>
                <a:cs typeface="Times New Roman"/>
              </a:rPr>
              <a:t>22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454399" y="4020311"/>
            <a:ext cx="241300" cy="800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3695699" y="4020311"/>
            <a:ext cx="762000" cy="800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4457699" y="4020311"/>
            <a:ext cx="1028699" cy="800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5486399" y="4020311"/>
            <a:ext cx="685800" cy="800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6172199" y="4020311"/>
            <a:ext cx="863600" cy="800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723899" y="4820411"/>
            <a:ext cx="393700" cy="1117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2400">
              <a:lnSpc>
                <a:spcPct val="95825"/>
              </a:lnSpc>
              <a:spcBef>
                <a:spcPts val="180"/>
              </a:spcBef>
            </a:pPr>
            <a:r>
              <a:rPr dirty="0" smtClean="0" sz="1100" spc="-54">
                <a:solidFill>
                  <a:srgbClr val="707070"/>
                </a:solidFill>
                <a:latin typeface="Arial"/>
                <a:cs typeface="Arial"/>
              </a:rPr>
              <a:t>I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t.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17599" y="4820411"/>
            <a:ext cx="2336799" cy="1117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8900">
              <a:lnSpc>
                <a:spcPts val="1360"/>
              </a:lnSpc>
              <a:spcBef>
                <a:spcPts val="68"/>
              </a:spcBef>
            </a:pPr>
            <a:r>
              <a:rPr dirty="0" smtClean="0" sz="1200">
                <a:solidFill>
                  <a:srgbClr val="707070"/>
                </a:solidFill>
                <a:latin typeface="Times New Roman"/>
                <a:cs typeface="Times New Roman"/>
              </a:rPr>
              <a:t>To</a:t>
            </a:r>
            <a:r>
              <a:rPr dirty="0" smtClean="0" sz="1200">
                <a:solidFill>
                  <a:srgbClr val="4B4B4B"/>
                </a:solidFill>
                <a:latin typeface="Times New Roman"/>
                <a:cs typeface="Times New Roman"/>
              </a:rPr>
              <a:t>ta</a:t>
            </a:r>
            <a:r>
              <a:rPr dirty="0" smtClean="0" sz="1200">
                <a:solidFill>
                  <a:srgbClr val="212121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-14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y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ars</a:t>
            </a:r>
            <a:r>
              <a:rPr dirty="0" smtClean="0" sz="1200" spc="66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f'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ex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per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ience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114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f</a:t>
            </a:r>
            <a:r>
              <a:rPr dirty="0" smtClean="0" sz="1200" spc="-99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the</a:t>
            </a:r>
            <a:endParaRPr sz="1200">
              <a:latin typeface="Times New Roman"/>
              <a:cs typeface="Times New Roman"/>
            </a:endParaRPr>
          </a:p>
          <a:p>
            <a:pPr marL="88900" marR="367361">
              <a:lnSpc>
                <a:spcPts val="1379"/>
              </a:lnSpc>
              <a:spcBef>
                <a:spcPts val="51"/>
              </a:spcBef>
            </a:pP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ec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bi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g</a:t>
            </a:r>
            <a:r>
              <a:rPr dirty="0" smtClean="0" sz="1200" spc="-96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lns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ri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tut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-44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for</a:t>
            </a:r>
            <a:r>
              <a:rPr dirty="0" smtClean="0" sz="1200" spc="-47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M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SC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endParaRPr sz="1200">
              <a:latin typeface="Times New Roman"/>
              <a:cs typeface="Times New Roman"/>
            </a:endParaRPr>
          </a:p>
          <a:p>
            <a:pPr marL="88900" marR="367361">
              <a:lnSpc>
                <a:spcPts val="1379"/>
              </a:lnSpc>
              <a:spcBef>
                <a:spcPts val="164"/>
              </a:spcBef>
            </a:pP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(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UP</a:t>
            </a:r>
            <a:r>
              <a:rPr dirty="0" smtClean="0" sz="1200" spc="107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8</a:t>
            </a:r>
            <a:r>
              <a:rPr dirty="0" smtClean="0" sz="1200" spc="-101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an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d</a:t>
            </a:r>
            <a:r>
              <a:rPr dirty="0" smtClean="0" sz="1200" spc="93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C)</a:t>
            </a:r>
            <a:r>
              <a:rPr dirty="0" smtClean="0" sz="1100" spc="224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6x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am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na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cl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n.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endParaRPr sz="1100">
              <a:latin typeface="Arial"/>
              <a:cs typeface="Arial"/>
            </a:endParaRPr>
          </a:p>
          <a:p>
            <a:pPr marL="88900" marR="367361">
              <a:lnSpc>
                <a:spcPts val="1264"/>
              </a:lnSpc>
              <a:spcBef>
                <a:spcPts val="164"/>
              </a:spcBef>
            </a:pPr>
            <a:r>
              <a:rPr dirty="0" smtClean="0" sz="1100" spc="0">
                <a:solidFill>
                  <a:srgbClr val="4B4B4B"/>
                </a:solidFill>
                <a:latin typeface="Arial"/>
                <a:cs typeface="Arial"/>
              </a:rPr>
              <a:t>No</a:t>
            </a:r>
            <a:r>
              <a:rPr dirty="0" smtClean="0" sz="1100" spc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dirty="0" smtClean="0" sz="1100" spc="0">
                <a:solidFill>
                  <a:srgbClr val="4B4B4B"/>
                </a:solidFill>
                <a:latin typeface="Arial"/>
                <a:cs typeface="Arial"/>
              </a:rPr>
              <a:t>€!:</a:t>
            </a:r>
            <a:r>
              <a:rPr dirty="0" smtClean="0" sz="1100" spc="0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dirty="0" smtClean="0" sz="1100" spc="-19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dirty="0" smtClean="0" sz="1100" spc="0">
                <a:solidFill>
                  <a:srgbClr val="5D5D5D"/>
                </a:solidFill>
                <a:latin typeface="Arial"/>
                <a:cs typeface="Arial"/>
              </a:rPr>
              <a:t>Pc</a:t>
            </a:r>
            <a:r>
              <a:rPr dirty="0" smtClean="0" sz="1100" spc="0">
                <a:solidFill>
                  <a:srgbClr val="707070"/>
                </a:solidFill>
                <a:latin typeface="Arial"/>
                <a:cs typeface="Arial"/>
              </a:rPr>
              <a:t>n</a:t>
            </a:r>
            <a:r>
              <a:rPr dirty="0" smtClean="0" sz="1100" spc="0">
                <a:solidFill>
                  <a:srgbClr val="4B4B4B"/>
                </a:solidFill>
                <a:latin typeface="Arial"/>
                <a:cs typeface="Arial"/>
              </a:rPr>
              <a:t>o</a:t>
            </a:r>
            <a:r>
              <a:rPr dirty="0" smtClean="0" sz="1100" spc="0">
                <a:solidFill>
                  <a:srgbClr val="707070"/>
                </a:solidFill>
                <a:latin typeface="Arial"/>
                <a:cs typeface="Arial"/>
              </a:rPr>
              <a:t>d</a:t>
            </a:r>
            <a:r>
              <a:rPr dirty="0" smtClean="0" sz="1100" spc="0">
                <a:solidFill>
                  <a:srgbClr val="707070"/>
                </a:solidFill>
                <a:latin typeface="Arial"/>
                <a:cs typeface="Arial"/>
              </a:rPr>
              <a:t> </a:t>
            </a:r>
            <a:r>
              <a:rPr dirty="0" smtClean="0" sz="1100" spc="21">
                <a:solidFill>
                  <a:srgbClr val="707070"/>
                </a:solidFill>
                <a:latin typeface="Arial"/>
                <a:cs typeface="Arial"/>
              </a:rPr>
              <a:t> </a:t>
            </a:r>
            <a:r>
              <a:rPr dirty="0" smtClean="0" sz="1100" spc="0">
                <a:solidFill>
                  <a:srgbClr val="5D5D5D"/>
                </a:solidFill>
                <a:latin typeface="Arial"/>
                <a:cs typeface="Arial"/>
              </a:rPr>
              <a:t>bef</a:t>
            </a:r>
            <a:r>
              <a:rPr dirty="0" smtClean="0" sz="1100" spc="0">
                <a:solidFill>
                  <a:srgbClr val="707070"/>
                </a:solidFill>
                <a:latin typeface="Arial"/>
                <a:cs typeface="Arial"/>
              </a:rPr>
              <a:t>o</a:t>
            </a:r>
            <a:r>
              <a:rPr dirty="0" smtClean="0" sz="1100" spc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dirty="0" smtClean="0" sz="1100" spc="0">
                <a:solidFill>
                  <a:srgbClr val="5D5D5D"/>
                </a:solidFill>
                <a:latin typeface="Arial"/>
                <a:cs typeface="Arial"/>
              </a:rPr>
              <a:t>e</a:t>
            </a:r>
            <a:r>
              <a:rPr dirty="0" smtClean="0" sz="1100" spc="-144">
                <a:solidFill>
                  <a:srgbClr val="5D5D5D"/>
                </a:solidFill>
                <a:latin typeface="Arial"/>
                <a:cs typeface="Arial"/>
              </a:rPr>
              <a:t> </a:t>
            </a:r>
            <a:r>
              <a:rPr dirty="0" smtClean="0" sz="1100" spc="0">
                <a:solidFill>
                  <a:srgbClr val="4B4B4B"/>
                </a:solidFill>
                <a:latin typeface="Arial"/>
                <a:cs typeface="Arial"/>
              </a:rPr>
              <a:t>L</a:t>
            </a:r>
            <a:r>
              <a:rPr dirty="0" smtClean="0" sz="1100" spc="0">
                <a:solidFill>
                  <a:srgbClr val="3B3B3B"/>
                </a:solidFill>
                <a:latin typeface="Arial"/>
                <a:cs typeface="Arial"/>
              </a:rPr>
              <a:t>h</a:t>
            </a:r>
            <a:r>
              <a:rPr dirty="0" smtClean="0" sz="1100" spc="0">
                <a:solidFill>
                  <a:srgbClr val="5D5D5D"/>
                </a:solidFill>
                <a:latin typeface="Arial"/>
                <a:cs typeface="Arial"/>
              </a:rPr>
              <a:t>c</a:t>
            </a:r>
            <a:r>
              <a:rPr dirty="0" smtClean="0" sz="1100" spc="39">
                <a:solidFill>
                  <a:srgbClr val="5D5D5D"/>
                </a:solidFill>
                <a:latin typeface="Arial"/>
                <a:cs typeface="Arial"/>
              </a:rPr>
              <a:t> </a:t>
            </a:r>
            <a:r>
              <a:rPr dirty="0" smtClean="0" sz="1100" spc="0">
                <a:solidFill>
                  <a:srgbClr val="5D5D5D"/>
                </a:solidFill>
                <a:latin typeface="Arial"/>
                <a:cs typeface="Arial"/>
              </a:rPr>
              <a:t>d</a:t>
            </a:r>
            <a:r>
              <a:rPr dirty="0" smtClean="0" sz="1100" spc="0">
                <a:solidFill>
                  <a:srgbClr val="707070"/>
                </a:solidFill>
                <a:latin typeface="Arial"/>
                <a:cs typeface="Arial"/>
              </a:rPr>
              <a:t>a</a:t>
            </a:r>
            <a:r>
              <a:rPr dirty="0" smtClean="0" sz="1100" spc="0">
                <a:solidFill>
                  <a:srgbClr val="5D5D5D"/>
                </a:solidFill>
                <a:latin typeface="Arial"/>
                <a:cs typeface="Arial"/>
              </a:rPr>
              <a:t>te</a:t>
            </a:r>
            <a:r>
              <a:rPr dirty="0" smtClean="0" sz="1100" spc="95">
                <a:solidFill>
                  <a:srgbClr val="5D5D5D"/>
                </a:solidFill>
                <a:latin typeface="Arial"/>
                <a:cs typeface="Arial"/>
              </a:rPr>
              <a:t> </a:t>
            </a:r>
            <a:r>
              <a:rPr dirty="0" smtClean="0" sz="1100" spc="0">
                <a:solidFill>
                  <a:srgbClr val="5D5D5D"/>
                </a:solidFill>
                <a:latin typeface="Arial"/>
                <a:cs typeface="Arial"/>
              </a:rPr>
              <a:t>of</a:t>
            </a:r>
            <a:endParaRPr sz="1100">
              <a:latin typeface="Arial"/>
              <a:cs typeface="Arial"/>
            </a:endParaRPr>
          </a:p>
          <a:p>
            <a:pPr marL="88900">
              <a:lnSpc>
                <a:spcPts val="1320"/>
              </a:lnSpc>
              <a:spcBef>
                <a:spcPts val="1716"/>
              </a:spcBef>
            </a:pPr>
            <a:r>
              <a:rPr dirty="0" smtClean="0" baseline="-2415" sz="1800">
                <a:solidFill>
                  <a:srgbClr val="5D5D5D"/>
                </a:solidFill>
                <a:latin typeface="Times New Roman"/>
                <a:cs typeface="Times New Roman"/>
              </a:rPr>
              <a:t>co</a:t>
            </a:r>
            <a:r>
              <a:rPr dirty="0" smtClean="0" baseline="-2415" sz="1800">
                <a:solidFill>
                  <a:srgbClr val="707070"/>
                </a:solidFill>
                <a:latin typeface="Times New Roman"/>
                <a:cs typeface="Times New Roman"/>
              </a:rPr>
              <a:t>ns</a:t>
            </a:r>
            <a:r>
              <a:rPr dirty="0" smtClean="0" baseline="-2415" sz="1800">
                <a:solidFill>
                  <a:srgbClr val="5D5D5D"/>
                </a:solidFill>
                <a:latin typeface="Times New Roman"/>
                <a:cs typeface="Times New Roman"/>
              </a:rPr>
              <a:t>i</a:t>
            </a:r>
            <a:r>
              <a:rPr dirty="0" smtClean="0" baseline="-2415" sz="1800">
                <a:solidFill>
                  <a:srgbClr val="707070"/>
                </a:solidFill>
                <a:latin typeface="Times New Roman"/>
                <a:cs typeface="Times New Roman"/>
              </a:rPr>
              <a:t>d</a:t>
            </a:r>
            <a:r>
              <a:rPr dirty="0" smtClean="0" baseline="-2415" sz="1800">
                <a:solidFill>
                  <a:srgbClr val="5D5D5D"/>
                </a:solidFill>
                <a:latin typeface="Times New Roman"/>
                <a:cs typeface="Times New Roman"/>
              </a:rPr>
              <a:t>e</a:t>
            </a:r>
            <a:r>
              <a:rPr dirty="0" smtClean="0" baseline="-2415" sz="1800">
                <a:solidFill>
                  <a:srgbClr val="212121"/>
                </a:solidFill>
                <a:latin typeface="Times New Roman"/>
                <a:cs typeface="Times New Roman"/>
              </a:rPr>
              <a:t>r</a:t>
            </a:r>
            <a:r>
              <a:rPr dirty="0" smtClean="0" baseline="-2415" sz="1800">
                <a:solidFill>
                  <a:srgbClr val="3B3B3B"/>
                </a:solidFill>
                <a:latin typeface="Times New Roman"/>
                <a:cs typeface="Times New Roman"/>
              </a:rPr>
              <a:t>ed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454399" y="4820411"/>
            <a:ext cx="3581399" cy="1117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723899" y="5938011"/>
            <a:ext cx="393700" cy="2501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4300">
              <a:lnSpc>
                <a:spcPct val="95825"/>
              </a:lnSpc>
              <a:spcBef>
                <a:spcPts val="380"/>
              </a:spcBef>
            </a:pPr>
            <a:r>
              <a:rPr dirty="0" smtClean="0" sz="1200">
                <a:solidFill>
                  <a:srgbClr val="858585"/>
                </a:solidFill>
                <a:latin typeface="Times New Roman"/>
                <a:cs typeface="Times New Roman"/>
              </a:rPr>
              <a:t>1</a:t>
            </a:r>
            <a:r>
              <a:rPr dirty="0" smtClean="0" sz="1200">
                <a:solidFill>
                  <a:srgbClr val="707070"/>
                </a:solidFill>
                <a:latin typeface="Times New Roman"/>
                <a:cs typeface="Times New Roman"/>
              </a:rPr>
              <a:t>2</a:t>
            </a:r>
            <a:r>
              <a:rPr dirty="0" smtClean="0" sz="1200">
                <a:solidFill>
                  <a:srgbClr val="858585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117599" y="5938011"/>
            <a:ext cx="5918199" cy="571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8900">
              <a:lnSpc>
                <a:spcPct val="95825"/>
              </a:lnSpc>
              <a:spcBef>
                <a:spcPts val="265"/>
              </a:spcBef>
            </a:pP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Year</a:t>
            </a:r>
            <a:r>
              <a:rPr dirty="0" smtClean="0" sz="1100" spc="19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w</a:t>
            </a:r>
            <a:r>
              <a:rPr dirty="0" smtClean="0" sz="1100" spc="0">
                <a:solidFill>
                  <a:srgbClr val="3B3B3B"/>
                </a:solidFill>
                <a:latin typeface="Times New Roman"/>
                <a:cs typeface="Times New Roman"/>
              </a:rPr>
              <a:t>i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s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e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-79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d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et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a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i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ls</a:t>
            </a:r>
            <a:r>
              <a:rPr dirty="0" smtClean="0" sz="1100" spc="258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o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f</a:t>
            </a:r>
            <a:r>
              <a:rPr dirty="0" smtClean="0" sz="1100" spc="111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s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u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cces</a:t>
            </a:r>
            <a:r>
              <a:rPr dirty="0" smtClean="0" sz="1100" spc="-4">
                <a:solidFill>
                  <a:srgbClr val="707070"/>
                </a:solidFill>
                <a:latin typeface="Times New Roman"/>
                <a:cs typeface="Times New Roman"/>
              </a:rPr>
              <a:t>s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ful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3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ca</a:t>
            </a:r>
            <a:r>
              <a:rPr dirty="0" smtClean="0" sz="1100" spc="0">
                <a:solidFill>
                  <a:srgbClr val="3B3B3B"/>
                </a:solidFill>
                <a:latin typeface="Times New Roman"/>
                <a:cs typeface="Times New Roman"/>
              </a:rPr>
              <a:t>n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d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i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d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at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s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100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o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f</a:t>
            </a:r>
            <a:r>
              <a:rPr dirty="0" smtClean="0" sz="1100" spc="106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th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e</a:t>
            </a:r>
            <a:r>
              <a:rPr dirty="0" smtClean="0" sz="1100" spc="182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C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oac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h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in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g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38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212121"/>
                </a:solidFill>
                <a:latin typeface="Times New Roman"/>
                <a:cs typeface="Times New Roman"/>
              </a:rPr>
              <a:t>L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n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s</a:t>
            </a:r>
            <a:r>
              <a:rPr dirty="0" smtClean="0" sz="1100" spc="0">
                <a:solidFill>
                  <a:srgbClr val="858585"/>
                </a:solidFill>
                <a:latin typeface="Times New Roman"/>
                <a:cs typeface="Times New Roman"/>
              </a:rPr>
              <a:t>ti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tu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tc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-104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4B4B4B"/>
                </a:solidFill>
                <a:latin typeface="Arial"/>
                <a:cs typeface="Arial"/>
              </a:rPr>
              <a:t>i</a:t>
            </a:r>
            <a:r>
              <a:rPr dirty="0" smtClean="0" sz="1100" spc="0">
                <a:solidFill>
                  <a:srgbClr val="3B3B3B"/>
                </a:solidFill>
                <a:latin typeface="Arial"/>
                <a:cs typeface="Arial"/>
              </a:rPr>
              <a:t>n</a:t>
            </a:r>
            <a:r>
              <a:rPr dirty="0" smtClean="0" sz="1100" spc="19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the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4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fi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na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l</a:t>
            </a:r>
            <a:r>
              <a:rPr dirty="0" smtClean="0" sz="1100" spc="113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res</a:t>
            </a:r>
            <a:r>
              <a:rPr dirty="0" smtClean="0" sz="1100" spc="0">
                <a:solidFill>
                  <a:srgbClr val="858585"/>
                </a:solidFill>
                <a:latin typeface="Times New Roman"/>
                <a:cs typeface="Times New Roman"/>
              </a:rPr>
              <a:t>ult</a:t>
            </a:r>
            <a:r>
              <a:rPr dirty="0" smtClean="0" sz="1100" spc="180">
                <a:solidFill>
                  <a:srgbClr val="858585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o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f</a:t>
            </a:r>
            <a:r>
              <a:rPr dirty="0" smtClean="0" sz="1100" spc="21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M</a:t>
            </a:r>
            <a:r>
              <a:rPr dirty="0" smtClean="0" sz="1100" spc="0">
                <a:solidFill>
                  <a:srgbClr val="707070"/>
                </a:solidFill>
                <a:latin typeface="Times New Roman"/>
                <a:cs typeface="Times New Roman"/>
              </a:rPr>
              <a:t>P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SC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117599" y="6509511"/>
            <a:ext cx="3174999" cy="406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5100">
              <a:lnSpc>
                <a:spcPct val="95825"/>
              </a:lnSpc>
              <a:spcBef>
                <a:spcPts val="280"/>
              </a:spcBef>
            </a:pP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Pa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rt</a:t>
            </a:r>
            <a:r>
              <a:rPr dirty="0" smtClean="0" sz="1200" spc="0">
                <a:solidFill>
                  <a:srgbClr val="858585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u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ars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292599" y="6509511"/>
            <a:ext cx="673099" cy="406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6200">
              <a:lnSpc>
                <a:spcPct val="95825"/>
              </a:lnSpc>
              <a:spcBef>
                <a:spcPts val="280"/>
              </a:spcBef>
            </a:pPr>
            <a:r>
              <a:rPr dirty="0" smtClean="0" sz="1200">
                <a:solidFill>
                  <a:srgbClr val="858585"/>
                </a:solidFill>
                <a:latin typeface="Times New Roman"/>
                <a:cs typeface="Times New Roman"/>
              </a:rPr>
              <a:t>2</a:t>
            </a: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0</a:t>
            </a:r>
            <a:r>
              <a:rPr dirty="0" smtClean="0" sz="1200">
                <a:solidFill>
                  <a:srgbClr val="707070"/>
                </a:solidFill>
                <a:latin typeface="Times New Roman"/>
                <a:cs typeface="Times New Roman"/>
              </a:rPr>
              <a:t>1</a:t>
            </a:r>
            <a:r>
              <a:rPr dirty="0" smtClean="0" sz="1200">
                <a:solidFill>
                  <a:srgbClr val="4B4B4B"/>
                </a:solidFill>
                <a:latin typeface="Times New Roman"/>
                <a:cs typeface="Times New Roman"/>
              </a:rPr>
              <a:t>9</a:t>
            </a:r>
            <a:r>
              <a:rPr dirty="0" smtClean="0" sz="1200">
                <a:solidFill>
                  <a:srgbClr val="707070"/>
                </a:solidFill>
                <a:latin typeface="Times New Roman"/>
                <a:cs typeface="Times New Roman"/>
              </a:rPr>
              <a:t>·</a:t>
            </a: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2</a:t>
            </a:r>
            <a:r>
              <a:rPr dirty="0" smtClean="0" sz="1200">
                <a:solidFill>
                  <a:srgbClr val="4B4B4B"/>
                </a:solidFill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65699" y="6509511"/>
            <a:ext cx="520700" cy="406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1600">
              <a:lnSpc>
                <a:spcPct val="95825"/>
              </a:lnSpc>
              <a:spcBef>
                <a:spcPts val="265"/>
              </a:spcBef>
            </a:pPr>
            <a:r>
              <a:rPr dirty="0" smtClean="0" sz="1100">
                <a:solidFill>
                  <a:srgbClr val="5D5D5D"/>
                </a:solidFill>
                <a:latin typeface="Arial"/>
                <a:cs typeface="Arial"/>
              </a:rPr>
              <a:t>2</a:t>
            </a:r>
            <a:r>
              <a:rPr dirty="0" smtClean="0" sz="1100">
                <a:solidFill>
                  <a:srgbClr val="4B4B4B"/>
                </a:solidFill>
                <a:latin typeface="Arial"/>
                <a:cs typeface="Arial"/>
              </a:rPr>
              <a:t>0</a:t>
            </a:r>
            <a:r>
              <a:rPr dirty="0" smtClean="0" sz="1100">
                <a:solidFill>
                  <a:srgbClr val="5D5D5D"/>
                </a:solidFill>
                <a:latin typeface="Arial"/>
                <a:cs typeface="Arial"/>
              </a:rPr>
              <a:t>2().</a:t>
            </a:r>
            <a:endParaRPr sz="1100">
              <a:latin typeface="Arial"/>
              <a:cs typeface="Arial"/>
            </a:endParaRPr>
          </a:p>
          <a:p>
            <a:pPr marL="88900">
              <a:lnSpc>
                <a:spcPct val="95825"/>
              </a:lnSpc>
              <a:spcBef>
                <a:spcPts val="425"/>
              </a:spcBef>
            </a:pPr>
            <a:r>
              <a:rPr dirty="0" smtClean="0" sz="1000">
                <a:solidFill>
                  <a:srgbClr val="5D5D5D"/>
                </a:solidFill>
                <a:latin typeface="Arial"/>
                <a:cs typeface="Arial"/>
              </a:rPr>
              <a:t>2</a:t>
            </a:r>
            <a:r>
              <a:rPr dirty="0" smtClean="0" sz="1000">
                <a:solidFill>
                  <a:srgbClr val="4B4B4B"/>
                </a:solidFill>
                <a:latin typeface="Arial"/>
                <a:cs typeface="Arial"/>
              </a:rPr>
              <a:t>1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486399" y="6509511"/>
            <a:ext cx="431800" cy="406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1600">
              <a:lnSpc>
                <a:spcPct val="95825"/>
              </a:lnSpc>
              <a:spcBef>
                <a:spcPts val="465"/>
              </a:spcBef>
            </a:pPr>
            <a:r>
              <a:rPr dirty="0" smtClean="0" sz="1100">
                <a:solidFill>
                  <a:srgbClr val="5D5D5D"/>
                </a:solidFill>
                <a:latin typeface="Arial"/>
                <a:cs typeface="Arial"/>
              </a:rPr>
              <a:t>2</a:t>
            </a:r>
            <a:r>
              <a:rPr dirty="0" smtClean="0" sz="1100">
                <a:solidFill>
                  <a:srgbClr val="4B4B4B"/>
                </a:solidFill>
                <a:latin typeface="Arial"/>
                <a:cs typeface="Arial"/>
              </a:rPr>
              <a:t>02</a:t>
            </a:r>
            <a:r>
              <a:rPr dirty="0" smtClean="0" sz="1100">
                <a:solidFill>
                  <a:srgbClr val="5D5D5D"/>
                </a:solidFill>
                <a:latin typeface="Arial"/>
                <a:cs typeface="Arial"/>
              </a:rPr>
              <a:t>1</a:t>
            </a:r>
            <a:endParaRPr sz="1100">
              <a:latin typeface="Arial"/>
              <a:cs typeface="Arial"/>
            </a:endParaRPr>
          </a:p>
          <a:p>
            <a:pPr marL="101600">
              <a:lnSpc>
                <a:spcPts val="1225"/>
              </a:lnSpc>
              <a:spcBef>
                <a:spcPts val="301"/>
              </a:spcBef>
            </a:pPr>
            <a:r>
              <a:rPr dirty="0" smtClean="0" baseline="-2635" sz="1650">
                <a:solidFill>
                  <a:srgbClr val="3B3B3B"/>
                </a:solidFill>
                <a:latin typeface="Times New Roman"/>
                <a:cs typeface="Times New Roman"/>
              </a:rPr>
              <a:t>·</a:t>
            </a:r>
            <a:r>
              <a:rPr dirty="0" smtClean="0" baseline="-2635" sz="1650">
                <a:solidFill>
                  <a:srgbClr val="4B4B4B"/>
                </a:solidFill>
                <a:latin typeface="Times New Roman"/>
                <a:cs typeface="Times New Roman"/>
              </a:rPr>
              <a:t>2</a:t>
            </a:r>
            <a:r>
              <a:rPr dirty="0" smtClean="0" baseline="-2635" sz="1650">
                <a:solidFill>
                  <a:srgbClr val="5D5D5D"/>
                </a:solidFill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918199" y="6509511"/>
            <a:ext cx="457200" cy="406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8900">
              <a:lnSpc>
                <a:spcPct val="95825"/>
              </a:lnSpc>
              <a:spcBef>
                <a:spcPts val="480"/>
              </a:spcBef>
            </a:pP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2022-</a:t>
            </a:r>
            <a:endParaRPr sz="1200">
              <a:latin typeface="Times New Roman"/>
              <a:cs typeface="Times New Roman"/>
            </a:endParaRPr>
          </a:p>
          <a:p>
            <a:pPr marL="88900">
              <a:lnSpc>
                <a:spcPts val="1220"/>
              </a:lnSpc>
              <a:spcBef>
                <a:spcPts val="181"/>
              </a:spcBef>
            </a:pPr>
            <a:r>
              <a:rPr dirty="0" smtClean="0" baseline="-7246" sz="1800" spc="0">
                <a:solidFill>
                  <a:srgbClr val="707070"/>
                </a:solidFill>
                <a:latin typeface="Times New Roman"/>
                <a:cs typeface="Times New Roman"/>
              </a:rPr>
              <a:t>2</a:t>
            </a:r>
            <a:r>
              <a:rPr dirty="0" smtClean="0" baseline="-7246" sz="1800" spc="0">
                <a:solidFill>
                  <a:srgbClr val="4B4B4B"/>
                </a:solidFill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375399" y="6509511"/>
            <a:ext cx="660400" cy="1092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1117599" y="6915911"/>
            <a:ext cx="2337233" cy="152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0970" algn="ctr">
              <a:lnSpc>
                <a:spcPts val="1360"/>
              </a:lnSpc>
              <a:spcBef>
                <a:spcPts val="68"/>
              </a:spcBef>
            </a:pP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um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be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2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f</a:t>
            </a:r>
            <a:r>
              <a:rPr dirty="0" smtClean="0" sz="1200" spc="-101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succes</a:t>
            </a:r>
            <a:r>
              <a:rPr dirty="0" smtClean="0" sz="1200" spc="-4">
                <a:solidFill>
                  <a:srgbClr val="707070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fu</a:t>
            </a:r>
            <a:r>
              <a:rPr dirty="0" smtClean="0" sz="1200" spc="0">
                <a:solidFill>
                  <a:srgbClr val="212121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79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andida</a:t>
            </a:r>
            <a:r>
              <a:rPr dirty="0" smtClean="0" sz="1200" spc="-4">
                <a:solidFill>
                  <a:srgbClr val="5D5D5D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 spc="-97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858585"/>
                </a:solidFill>
                <a:latin typeface="Times New Roman"/>
                <a:cs typeface="Times New Roman"/>
              </a:rPr>
              <a:t>f</a:t>
            </a:r>
            <a:r>
              <a:rPr dirty="0" smtClean="0" sz="1200" spc="-101">
                <a:solidFill>
                  <a:srgbClr val="858585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t</a:t>
            </a:r>
            <a:endParaRPr sz="1200">
              <a:latin typeface="Times New Roman"/>
              <a:cs typeface="Times New Roman"/>
            </a:endParaRPr>
          </a:p>
          <a:p>
            <a:pPr marL="138161" marR="25867" algn="ctr">
              <a:lnSpc>
                <a:spcPct val="95825"/>
              </a:lnSpc>
              <a:spcBef>
                <a:spcPts val="152"/>
              </a:spcBef>
            </a:pP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>
                <a:solidFill>
                  <a:srgbClr val="707070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s</a:t>
            </a:r>
            <a:r>
              <a:rPr dirty="0" smtClean="0" sz="1200">
                <a:solidFill>
                  <a:srgbClr val="4B4B4B"/>
                </a:solidFill>
                <a:latin typeface="Times New Roman"/>
                <a:cs typeface="Times New Roman"/>
              </a:rPr>
              <a:t>ti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u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-59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i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-33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h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-67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fi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 spc="0">
                <a:solidFill>
                  <a:srgbClr val="212121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-22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res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u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-125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f</a:t>
            </a:r>
            <a:r>
              <a:rPr dirty="0" smtClean="0" sz="1200" spc="43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M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$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 spc="-58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(</a:t>
            </a:r>
            <a:endParaRPr sz="1200">
              <a:latin typeface="Times New Roman"/>
              <a:cs typeface="Times New Roman"/>
            </a:endParaRPr>
          </a:p>
          <a:p>
            <a:pPr marL="165100" marR="433">
              <a:lnSpc>
                <a:spcPct val="95825"/>
              </a:lnSpc>
              <a:spcBef>
                <a:spcPts val="25"/>
              </a:spcBef>
            </a:pPr>
            <a:r>
              <a:rPr dirty="0" smtClean="0" sz="1000" spc="0" i="1">
                <a:solidFill>
                  <a:srgbClr val="707070"/>
                </a:solidFill>
                <a:latin typeface="Arial"/>
                <a:cs typeface="Arial"/>
              </a:rPr>
              <a:t>C)</a:t>
            </a:r>
            <a:r>
              <a:rPr dirty="0" smtClean="0" sz="1000" spc="-29" i="1">
                <a:solidFill>
                  <a:srgbClr val="707070"/>
                </a:solidFill>
                <a:latin typeface="Arial"/>
                <a:cs typeface="Arial"/>
              </a:rPr>
              <a:t> </a:t>
            </a:r>
            <a:r>
              <a:rPr dirty="0" smtClean="0" sz="1300" spc="0">
                <a:solidFill>
                  <a:srgbClr val="707070"/>
                </a:solidFill>
                <a:latin typeface="Times New Roman"/>
                <a:cs typeface="Times New Roman"/>
              </a:rPr>
              <a:t>E</a:t>
            </a:r>
            <a:r>
              <a:rPr dirty="0" smtClean="0" sz="1300" spc="0">
                <a:solidFill>
                  <a:srgbClr val="5D5D5D"/>
                </a:solidFill>
                <a:latin typeface="Times New Roman"/>
                <a:cs typeface="Times New Roman"/>
              </a:rPr>
              <a:t>xa</a:t>
            </a:r>
            <a:r>
              <a:rPr dirty="0" smtClean="0" sz="1300" spc="0">
                <a:solidFill>
                  <a:srgbClr val="4B4B4B"/>
                </a:solidFill>
                <a:latin typeface="Times New Roman"/>
                <a:cs typeface="Times New Roman"/>
              </a:rPr>
              <a:t>m</a:t>
            </a:r>
            <a:r>
              <a:rPr dirty="0" smtClean="0" sz="1300" spc="0">
                <a:solidFill>
                  <a:srgbClr val="5D5D5D"/>
                </a:solidFill>
                <a:latin typeface="Times New Roman"/>
                <a:cs typeface="Times New Roman"/>
              </a:rPr>
              <a:t>i</a:t>
            </a:r>
            <a:r>
              <a:rPr dirty="0" smtClean="0" sz="1300" spc="0">
                <a:solidFill>
                  <a:srgbClr val="3B3B3B"/>
                </a:solidFill>
                <a:latin typeface="Times New Roman"/>
                <a:cs typeface="Times New Roman"/>
              </a:rPr>
              <a:t>n</a:t>
            </a:r>
            <a:r>
              <a:rPr dirty="0" smtClean="0" sz="1300" spc="0">
                <a:solidFill>
                  <a:srgbClr val="5D5D5D"/>
                </a:solidFill>
                <a:latin typeface="Times New Roman"/>
                <a:cs typeface="Times New Roman"/>
              </a:rPr>
              <a:t>a</a:t>
            </a:r>
            <a:r>
              <a:rPr dirty="0" smtClean="0" sz="1300" spc="0">
                <a:solidFill>
                  <a:srgbClr val="4B4B4B"/>
                </a:solidFill>
                <a:latin typeface="Times New Roman"/>
                <a:cs typeface="Times New Roman"/>
              </a:rPr>
              <a:t>t</a:t>
            </a:r>
            <a:r>
              <a:rPr dirty="0" smtClean="0" sz="1300" spc="0">
                <a:solidFill>
                  <a:srgbClr val="858585"/>
                </a:solidFill>
                <a:latin typeface="Times New Roman"/>
                <a:cs typeface="Times New Roman"/>
              </a:rPr>
              <a:t>i</a:t>
            </a:r>
            <a:r>
              <a:rPr dirty="0" smtClean="0" sz="1300" spc="0">
                <a:solidFill>
                  <a:srgbClr val="707070"/>
                </a:solidFill>
                <a:latin typeface="Times New Roman"/>
                <a:cs typeface="Times New Roman"/>
              </a:rPr>
              <a:t>o</a:t>
            </a:r>
            <a:r>
              <a:rPr dirty="0" smtClean="0" sz="1300" spc="0">
                <a:solidFill>
                  <a:srgbClr val="4B4B4B"/>
                </a:solidFill>
                <a:latin typeface="Times New Roman"/>
                <a:cs typeface="Times New Roman"/>
              </a:rPr>
              <a:t>n</a:t>
            </a:r>
            <a:endParaRPr sz="1300">
              <a:latin typeface="Times New Roman"/>
              <a:cs typeface="Times New Roman"/>
            </a:endParaRPr>
          </a:p>
          <a:p>
            <a:pPr marL="63056" marR="25969" algn="ctr">
              <a:lnSpc>
                <a:spcPct val="95825"/>
              </a:lnSpc>
              <a:spcBef>
                <a:spcPts val="1691"/>
              </a:spcBef>
            </a:pPr>
            <a:r>
              <a:rPr dirty="0" smtClean="0" sz="1100">
                <a:solidFill>
                  <a:srgbClr val="4B4B4B"/>
                </a:solidFill>
                <a:latin typeface="Times New Roman"/>
                <a:cs typeface="Times New Roman"/>
              </a:rPr>
              <a:t>N</a:t>
            </a:r>
            <a:r>
              <a:rPr dirty="0" smtClean="0" sz="1100">
                <a:solidFill>
                  <a:srgbClr val="5D5D5D"/>
                </a:solidFill>
                <a:latin typeface="Times New Roman"/>
                <a:cs typeface="Times New Roman"/>
              </a:rPr>
              <a:t>o</a:t>
            </a:r>
            <a:r>
              <a:rPr dirty="0" smtClean="0" sz="1100">
                <a:solidFill>
                  <a:srgbClr val="3B3B3B"/>
                </a:solidFill>
                <a:latin typeface="Times New Roman"/>
                <a:cs typeface="Times New Roman"/>
              </a:rPr>
              <a:t>t</a:t>
            </a:r>
            <a:r>
              <a:rPr dirty="0" smtClean="0" sz="110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mtClean="0" sz="1100">
                <a:solidFill>
                  <a:srgbClr val="707070"/>
                </a:solidFill>
                <a:latin typeface="Times New Roman"/>
                <a:cs typeface="Times New Roman"/>
              </a:rPr>
              <a:t>:</a:t>
            </a:r>
            <a:r>
              <a:rPr dirty="0" smtClean="0" sz="1100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-39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Us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t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123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900" spc="0" i="1">
                <a:solidFill>
                  <a:srgbClr val="4B4B4B"/>
                </a:solidFill>
                <a:latin typeface="Arial"/>
                <a:cs typeface="Arial"/>
              </a:rPr>
              <a:t>o</a:t>
            </a:r>
            <a:r>
              <a:rPr dirty="0" smtClean="0" sz="900" spc="0" i="1">
                <a:solidFill>
                  <a:srgbClr val="707070"/>
                </a:solidFill>
                <a:latin typeface="Arial"/>
                <a:cs typeface="Arial"/>
              </a:rPr>
              <a:t>(</a:t>
            </a:r>
            <a:r>
              <a:rPr dirty="0" smtClean="0" sz="900" spc="0" i="1">
                <a:solidFill>
                  <a:srgbClr val="707070"/>
                </a:solidFill>
                <a:latin typeface="Arial"/>
                <a:cs typeface="Arial"/>
              </a:rPr>
              <a:t> </a:t>
            </a:r>
            <a:r>
              <a:rPr dirty="0" smtClean="0" sz="900" spc="0" i="1">
                <a:solidFill>
                  <a:srgbClr val="707070"/>
                </a:solidFill>
                <a:latin typeface="Arial"/>
                <a:cs typeface="Arial"/>
              </a:rPr>
              <a:t> 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lhe</a:t>
            </a:r>
            <a:r>
              <a:rPr dirty="0" smtClean="0" sz="1100" spc="79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3B3B3B"/>
                </a:solidFill>
                <a:latin typeface="Times New Roman"/>
                <a:cs typeface="Times New Roman"/>
              </a:rPr>
              <a:t>candidatc::</a:t>
            </a:r>
            <a:r>
              <a:rPr dirty="0" smtClean="0" sz="1100" spc="-4">
                <a:solidFill>
                  <a:srgbClr val="3B3B3B"/>
                </a:solidFill>
                <a:latin typeface="Times New Roman"/>
                <a:cs typeface="Times New Roman"/>
              </a:rPr>
              <a:t>s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,</a:t>
            </a:r>
            <a:r>
              <a:rPr dirty="0" smtClean="0" sz="1100" spc="134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c::</a:t>
            </a:r>
            <a:r>
              <a:rPr dirty="0" smtClean="0" sz="1100" spc="0">
                <a:solidFill>
                  <a:srgbClr val="3B3B3B"/>
                </a:solidFill>
                <a:latin typeface="Times New Roman"/>
                <a:cs typeface="Times New Roman"/>
              </a:rPr>
              <a:t>o</a:t>
            </a:r>
            <a:r>
              <a:rPr dirty="0" smtClean="0" sz="1100" spc="0">
                <a:solidFill>
                  <a:srgbClr val="212121"/>
                </a:solidFill>
                <a:latin typeface="Times New Roman"/>
                <a:cs typeface="Times New Roman"/>
              </a:rPr>
              <a:t>n</a:t>
            </a:r>
            <a:r>
              <a:rPr dirty="0" smtClean="0" sz="1100" spc="0">
                <a:solidFill>
                  <a:srgbClr val="3B3B3B"/>
                </a:solidFill>
                <a:latin typeface="Times New Roman"/>
                <a:cs typeface="Times New Roman"/>
              </a:rPr>
              <a:t>ta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d</a:t>
            </a:r>
            <a:endParaRPr sz="1100">
              <a:latin typeface="Times New Roman"/>
              <a:cs typeface="Times New Roman"/>
            </a:endParaRPr>
          </a:p>
          <a:p>
            <a:pPr marL="63056" marR="59220" algn="ctr">
              <a:lnSpc>
                <a:spcPct val="95825"/>
              </a:lnSpc>
              <a:spcBef>
                <a:spcPts val="240"/>
              </a:spcBef>
            </a:pPr>
            <a:r>
              <a:rPr dirty="0" smtClean="0" sz="1200">
                <a:solidFill>
                  <a:srgbClr val="4B4B4B"/>
                </a:solidFill>
                <a:latin typeface="Times New Roman"/>
                <a:cs typeface="Times New Roman"/>
              </a:rPr>
              <a:t>ca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ndi</a:t>
            </a:r>
            <a:r>
              <a:rPr dirty="0" smtClean="0" sz="1200">
                <a:solidFill>
                  <a:srgbClr val="4B4B4B"/>
                </a:solidFill>
                <a:latin typeface="Times New Roman"/>
                <a:cs typeface="Times New Roman"/>
              </a:rPr>
              <a:t>d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s,</a:t>
            </a:r>
            <a:r>
              <a:rPr dirty="0" smtClean="0" sz="1200" spc="64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Y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ea</a:t>
            </a:r>
            <a:r>
              <a:rPr dirty="0" smtClean="0" sz="1200" spc="0">
                <a:latin typeface="Times New Roman"/>
                <a:cs typeface="Times New Roman"/>
              </a:rPr>
              <a:t>.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r</a:t>
            </a:r>
            <a:r>
              <a:rPr dirty="0" smtClean="0" sz="1200" spc="-114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o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f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usl.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ng</a:t>
            </a:r>
            <a:r>
              <a:rPr dirty="0" smtClean="0" sz="1200" spc="10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l\(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SC</a:t>
            </a:r>
            <a:endParaRPr sz="1200">
              <a:latin typeface="Times New Roman"/>
              <a:cs typeface="Times New Roman"/>
            </a:endParaRPr>
          </a:p>
          <a:p>
            <a:pPr marL="64770" marR="15038" algn="ctr">
              <a:lnSpc>
                <a:spcPts val="1300"/>
              </a:lnSpc>
              <a:spcBef>
                <a:spcPts val="65"/>
              </a:spcBef>
            </a:pPr>
            <a:r>
              <a:rPr dirty="0" smtClean="0" sz="1200">
                <a:solidFill>
                  <a:srgbClr val="4B4B4B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u</a:t>
            </a:r>
            <a:r>
              <a:rPr dirty="0" smtClean="0" sz="1200">
                <a:solidFill>
                  <a:srgbClr val="4B4B4B"/>
                </a:solidFill>
                <a:latin typeface="Times New Roman"/>
                <a:cs typeface="Times New Roman"/>
              </a:rPr>
              <a:t>h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a.i</a:t>
            </a:r>
            <a:r>
              <a:rPr dirty="0" smtClean="0" sz="1200">
                <a:solidFill>
                  <a:srgbClr val="4B4B4B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>
                <a:solidFill>
                  <a:srgbClr val="5D5D5D"/>
                </a:solidFill>
                <a:latin typeface="Times New Roman"/>
                <a:cs typeface="Times New Roman"/>
              </a:rPr>
              <a:t>a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59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b</a:t>
            </a:r>
            <a:r>
              <a:rPr dirty="0" smtClean="0" sz="1100" spc="0">
                <a:solidFill>
                  <a:srgbClr val="3B3B3B"/>
                </a:solidFill>
                <a:latin typeface="Times New Roman"/>
                <a:cs typeface="Times New Roman"/>
              </a:rPr>
              <a:t>id</a:t>
            </a:r>
            <a:r>
              <a:rPr dirty="0" smtClean="0" sz="1100" spc="219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3B3B3B"/>
                </a:solidFill>
                <a:latin typeface="Times New Roman"/>
                <a:cs typeface="Times New Roman"/>
              </a:rPr>
              <a:t>to</a:t>
            </a:r>
            <a:r>
              <a:rPr dirty="0" smtClean="0" sz="1100" spc="7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$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u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p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porr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ti</a:t>
            </a:r>
            <a:r>
              <a:rPr dirty="0" smtClean="0" sz="1200" spc="-4">
                <a:solidFill>
                  <a:srgbClr val="3B3B3B"/>
                </a:solidFill>
                <a:latin typeface="Times New Roman"/>
                <a:cs typeface="Times New Roman"/>
              </a:rPr>
              <a:t>l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t</a:t>
            </a:r>
            <a:r>
              <a:rPr dirty="0" smtClean="0" sz="1200" spc="168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a</a:t>
            </a:r>
            <a:r>
              <a:rPr dirty="0" smtClean="0" sz="1100" spc="0">
                <a:solidFill>
                  <a:srgbClr val="3B3B3B"/>
                </a:solidFill>
                <a:latin typeface="Times New Roman"/>
                <a:cs typeface="Times New Roman"/>
              </a:rPr>
              <a:t>b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ov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e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25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n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54399" y="6915911"/>
            <a:ext cx="838200" cy="558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4292599" y="6915911"/>
            <a:ext cx="673099" cy="558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4965699" y="6915911"/>
            <a:ext cx="520700" cy="558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5486399" y="6915911"/>
            <a:ext cx="431800" cy="558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5918199" y="6915911"/>
            <a:ext cx="457200" cy="558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3454399" y="7474711"/>
            <a:ext cx="2463799" cy="127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5918199" y="7474711"/>
            <a:ext cx="457200" cy="127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3454399" y="7601711"/>
            <a:ext cx="3581399" cy="838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24"/>
              </a:spcBef>
            </a:pPr>
            <a:endParaRPr sz="650"/>
          </a:p>
          <a:p>
            <a:pPr marL="12700">
              <a:lnSpc>
                <a:spcPct val="95825"/>
              </a:lnSpc>
            </a:pP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n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umb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er</a:t>
            </a:r>
            <a:r>
              <a:rPr dirty="0" smtClean="0" sz="1200" spc="0">
                <a:solidFill>
                  <a:srgbClr val="707070"/>
                </a:solidFill>
                <a:latin typeface="Times New Roman"/>
                <a:cs typeface="Times New Roman"/>
              </a:rPr>
              <a:t>,</a:t>
            </a:r>
            <a:r>
              <a:rPr dirty="0" smtClean="0" sz="1200" spc="135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3B3B3B"/>
                </a:solidFill>
                <a:latin typeface="Times New Roman"/>
                <a:cs typeface="Times New Roman"/>
              </a:rPr>
              <a:t>co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u</a:t>
            </a:r>
            <a:r>
              <a:rPr dirty="0" smtClean="0" sz="1100" spc="0">
                <a:solidFill>
                  <a:srgbClr val="3B3B3B"/>
                </a:solidFill>
                <a:latin typeface="Times New Roman"/>
                <a:cs typeface="Times New Roman"/>
              </a:rPr>
              <a:t>r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s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e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-25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(o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r</a:t>
            </a:r>
            <a:r>
              <a:rPr dirty="0" smtClean="0" sz="1100" spc="43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w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b.</a:t>
            </a:r>
            <a:r>
              <a:rPr dirty="0" smtClean="0" sz="1100" spc="0">
                <a:solidFill>
                  <a:srgbClr val="3B3B3B"/>
                </a:solidFill>
                <a:latin typeface="Times New Roman"/>
                <a:cs typeface="Times New Roman"/>
              </a:rPr>
              <a:t>k</a:t>
            </a:r>
            <a:r>
              <a:rPr dirty="0" smtClean="0" sz="1100" spc="0">
                <a:solidFill>
                  <a:srgbClr val="212121"/>
                </a:solidFill>
                <a:latin typeface="Times New Roman"/>
                <a:cs typeface="Times New Roman"/>
              </a:rPr>
              <a:t>h</a:t>
            </a:r>
            <a:r>
              <a:rPr dirty="0" smtClean="0" sz="1100" spc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-89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coa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c</a:t>
            </a:r>
            <a:r>
              <a:rPr dirty="0" smtClean="0" sz="1200" spc="0">
                <a:solidFill>
                  <a:srgbClr val="4B4B4B"/>
                </a:solidFill>
                <a:latin typeface="Times New Roman"/>
                <a:cs typeface="Times New Roman"/>
              </a:rPr>
              <a:t>h</a:t>
            </a:r>
            <a:r>
              <a:rPr dirty="0" smtClean="0" sz="1200" spc="0">
                <a:solidFill>
                  <a:srgbClr val="3B3B3B"/>
                </a:solidFill>
                <a:latin typeface="Times New Roman"/>
                <a:cs typeface="Times New Roman"/>
              </a:rPr>
              <a:t>in</a:t>
            </a:r>
            <a:r>
              <a:rPr dirty="0" smtClean="0" sz="1200" spc="0">
                <a:solidFill>
                  <a:srgbClr val="5D5D5D"/>
                </a:solidFill>
                <a:latin typeface="Times New Roman"/>
                <a:cs typeface="Times New Roman"/>
              </a:rPr>
              <a:t>e</a:t>
            </a:r>
            <a:r>
              <a:rPr dirty="0" smtClean="0" sz="1200" spc="41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b</a:t>
            </a:r>
            <a:r>
              <a:rPr dirty="0" smtClean="0" sz="1100" spc="174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tak</a:t>
            </a:r>
            <a:r>
              <a:rPr dirty="0" smtClean="0" sz="1100" spc="0">
                <a:solidFill>
                  <a:srgbClr val="5D5D5D"/>
                </a:solidFill>
                <a:latin typeface="Times New Roman"/>
                <a:cs typeface="Times New Roman"/>
              </a:rPr>
              <a:t>e</a:t>
            </a:r>
            <a:r>
              <a:rPr dirty="0" smtClean="0" sz="1100" spc="0">
                <a:solidFill>
                  <a:srgbClr val="3B3B3B"/>
                </a:solidFill>
                <a:latin typeface="Times New Roman"/>
                <a:cs typeface="Times New Roman"/>
              </a:rPr>
              <a:t>n</a:t>
            </a:r>
            <a:r>
              <a:rPr dirty="0" smtClean="0" sz="1100" spc="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100" spc="-89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mtClean="0" sz="1200" spc="0">
                <a:solidFill>
                  <a:srgbClr val="3B3B3B"/>
                </a:solidFill>
                <a:latin typeface="Arial"/>
                <a:cs typeface="Arial"/>
              </a:rPr>
              <a:t>b</a:t>
            </a:r>
            <a:r>
              <a:rPr dirty="0" smtClean="0" sz="1200" spc="0">
                <a:solidFill>
                  <a:srgbClr val="5D5D5D"/>
                </a:solidFill>
                <a:latin typeface="Arial"/>
                <a:cs typeface="Arial"/>
              </a:rPr>
              <a:t>y</a:t>
            </a:r>
            <a:r>
              <a:rPr dirty="0" smtClean="0" sz="1200" spc="-98">
                <a:solidFill>
                  <a:srgbClr val="5D5D5D"/>
                </a:solidFill>
                <a:latin typeface="Arial"/>
                <a:cs typeface="Arial"/>
              </a:rPr>
              <a:t> </a:t>
            </a:r>
            <a:r>
              <a:rPr dirty="0" smtClean="0" sz="1100" spc="0">
                <a:solidFill>
                  <a:srgbClr val="3B3B3B"/>
                </a:solidFill>
                <a:latin typeface="Times New Roman"/>
                <a:cs typeface="Times New Roman"/>
              </a:rPr>
              <a:t>th</a:t>
            </a:r>
            <a:r>
              <a:rPr dirty="0" smtClean="0" sz="1100" spc="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6099" y="8439912"/>
            <a:ext cx="3911599" cy="1257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12"/>
              </a:spcBef>
            </a:pPr>
            <a:endParaRPr sz="750"/>
          </a:p>
          <a:p>
            <a:pPr marL="1501775" marR="1775871" algn="ctr">
              <a:lnSpc>
                <a:spcPts val="825"/>
              </a:lnSpc>
              <a:spcBef>
                <a:spcPts val="5041"/>
              </a:spcBef>
            </a:pPr>
            <a:r>
              <a:rPr dirty="0" smtClean="0" baseline="-17392" sz="1500" spc="-4">
                <a:solidFill>
                  <a:srgbClr val="5D6285"/>
                </a:solidFill>
                <a:latin typeface="Arial"/>
                <a:cs typeface="Arial"/>
              </a:rPr>
              <a:t>~</a:t>
            </a:r>
            <a:r>
              <a:rPr dirty="0" smtClean="0" baseline="-17392" sz="1500" spc="0">
                <a:solidFill>
                  <a:srgbClr val="8382A5"/>
                </a:solidFill>
                <a:latin typeface="Arial"/>
                <a:cs typeface="Arial"/>
              </a:rPr>
              <a:t>~</a:t>
            </a:r>
            <a:endParaRPr sz="1000">
              <a:latin typeface="Arial"/>
              <a:cs typeface="Arial"/>
            </a:endParaRPr>
          </a:p>
          <a:p>
            <a:pPr marL="952500">
              <a:lnSpc>
                <a:spcPts val="1165"/>
              </a:lnSpc>
              <a:spcBef>
                <a:spcPts val="17"/>
              </a:spcBef>
            </a:pPr>
            <a:r>
              <a:rPr dirty="0" smtClean="0" baseline="4141" sz="2100">
                <a:solidFill>
                  <a:srgbClr val="A0A0A1"/>
                </a:solidFill>
                <a:latin typeface="Arial"/>
                <a:cs typeface="Arial"/>
              </a:rPr>
              <a:t>C</a:t>
            </a:r>
            <a:r>
              <a:rPr dirty="0" smtClean="0" baseline="4141" sz="2100">
                <a:solidFill>
                  <a:srgbClr val="B8B3C1"/>
                </a:solidFill>
                <a:latin typeface="Arial"/>
                <a:cs typeface="Arial"/>
              </a:rPr>
              <a:t>~ief</a:t>
            </a:r>
            <a:r>
              <a:rPr dirty="0" smtClean="0" baseline="4141" sz="2100" spc="-284">
                <a:solidFill>
                  <a:srgbClr val="B8B3C1"/>
                </a:solidFill>
                <a:latin typeface="Arial"/>
                <a:cs typeface="Arial"/>
              </a:rPr>
              <a:t> </a:t>
            </a:r>
            <a:r>
              <a:rPr dirty="0" smtClean="0" baseline="4141" sz="2100" spc="0">
                <a:solidFill>
                  <a:srgbClr val="B8B3C1"/>
                </a:solidFill>
                <a:latin typeface="Arial"/>
                <a:cs typeface="Arial"/>
              </a:rPr>
              <a:t>Acc,wr.l</a:t>
            </a:r>
            <a:r>
              <a:rPr dirty="0" smtClean="0" baseline="4141" sz="2100" spc="287">
                <a:solidFill>
                  <a:srgbClr val="B8B3C1"/>
                </a:solidFill>
                <a:latin typeface="Arial"/>
                <a:cs typeface="Arial"/>
              </a:rPr>
              <a:t> </a:t>
            </a:r>
            <a:r>
              <a:rPr dirty="0" smtClean="0" baseline="4831" sz="1800" spc="0">
                <a:solidFill>
                  <a:srgbClr val="B8B3C1"/>
                </a:solidFill>
                <a:latin typeface="Arial"/>
                <a:cs typeface="Arial"/>
              </a:rPr>
              <a:t>&amp;</a:t>
            </a:r>
            <a:r>
              <a:rPr dirty="0" smtClean="0" baseline="4831" sz="1800" spc="0">
                <a:solidFill>
                  <a:srgbClr val="B8B3C1"/>
                </a:solidFill>
                <a:latin typeface="Arial"/>
                <a:cs typeface="Arial"/>
              </a:rPr>
              <a:t>  </a:t>
            </a:r>
            <a:r>
              <a:rPr dirty="0" smtClean="0" baseline="4831" sz="1800" spc="99">
                <a:solidFill>
                  <a:srgbClr val="B8B3C1"/>
                </a:solidFill>
                <a:latin typeface="Arial"/>
                <a:cs typeface="Arial"/>
              </a:rPr>
              <a:t> </a:t>
            </a:r>
            <a:r>
              <a:rPr dirty="0" smtClean="0" baseline="4141" sz="2100" spc="0">
                <a:solidFill>
                  <a:srgbClr val="B8B3C1"/>
                </a:solidFill>
                <a:latin typeface="Arial"/>
                <a:cs typeface="Arial"/>
              </a:rPr>
              <a:t>manoo</a:t>
            </a:r>
            <a:r>
              <a:rPr dirty="0" smtClean="0" baseline="4141" sz="2100" spc="25">
                <a:solidFill>
                  <a:srgbClr val="B8B3C1"/>
                </a:solidFill>
                <a:latin typeface="Arial"/>
                <a:cs typeface="Arial"/>
              </a:rPr>
              <a:t> </a:t>
            </a:r>
            <a:r>
              <a:rPr dirty="0" smtClean="0" baseline="4141" sz="2100" spc="0">
                <a:solidFill>
                  <a:srgbClr val="9A90AE"/>
                </a:solidFill>
                <a:latin typeface="Arial"/>
                <a:cs typeface="Arial"/>
              </a:rPr>
              <a:t>Off</a:t>
            </a:r>
            <a:r>
              <a:rPr dirty="0" smtClean="0" baseline="4141" sz="2100" spc="-4">
                <a:solidFill>
                  <a:srgbClr val="9A90AE"/>
                </a:solidFill>
                <a:latin typeface="Arial"/>
                <a:cs typeface="Arial"/>
              </a:rPr>
              <a:t>i</a:t>
            </a:r>
            <a:r>
              <a:rPr dirty="0" smtClean="0" baseline="4141" sz="2100" spc="0">
                <a:solidFill>
                  <a:srgbClr val="A0A0A1"/>
                </a:solidFill>
                <a:latin typeface="Arial"/>
                <a:cs typeface="Arial"/>
              </a:rPr>
              <a:t>ce</a:t>
            </a:r>
            <a:r>
              <a:rPr dirty="0" smtClean="0" baseline="4141" sz="2100" spc="0">
                <a:solidFill>
                  <a:srgbClr val="A0A0A1"/>
                </a:solidFill>
                <a:latin typeface="Arial"/>
                <a:cs typeface="Arial"/>
              </a:rPr>
              <a:t>  </a:t>
            </a:r>
            <a:r>
              <a:rPr dirty="0" smtClean="0" baseline="4141" sz="2100" spc="185">
                <a:solidFill>
                  <a:srgbClr val="A0A0A1"/>
                </a:solidFill>
                <a:latin typeface="Arial"/>
                <a:cs typeface="Arial"/>
              </a:rPr>
              <a:t> </a:t>
            </a:r>
            <a:r>
              <a:rPr dirty="0" smtClean="0" baseline="-4203" sz="2100" spc="0">
                <a:solidFill>
                  <a:srgbClr val="5D5D5D"/>
                </a:solidFill>
                <a:latin typeface="Courier New"/>
                <a:cs typeface="Courier New"/>
              </a:rPr>
              <a:t>JO</a:t>
            </a:r>
            <a:endParaRPr sz="1400">
              <a:latin typeface="Courier New"/>
              <a:cs typeface="Courier New"/>
            </a:endParaRPr>
          </a:p>
          <a:p>
            <a:pPr marL="1820862" marR="1592721" algn="ctr">
              <a:lnSpc>
                <a:spcPts val="969"/>
              </a:lnSpc>
            </a:pPr>
            <a:r>
              <a:rPr dirty="0" smtClean="0" baseline="-55077" sz="1500" spc="0">
                <a:solidFill>
                  <a:srgbClr val="B8B3C1"/>
                </a:solidFill>
                <a:latin typeface="Arial"/>
                <a:cs typeface="Arial"/>
              </a:rPr>
              <a:t>.</a:t>
            </a:r>
            <a:r>
              <a:rPr dirty="0" smtClean="0" baseline="-55077" sz="1500" spc="0">
                <a:solidFill>
                  <a:srgbClr val="B8B3C1"/>
                </a:solidFill>
                <a:latin typeface="Arial"/>
                <a:cs typeface="Arial"/>
              </a:rPr>
              <a:t>  </a:t>
            </a:r>
            <a:r>
              <a:rPr dirty="0" smtClean="0" baseline="-55077" sz="1500" spc="70">
                <a:solidFill>
                  <a:srgbClr val="B8B3C1"/>
                </a:solidFill>
                <a:latin typeface="Arial"/>
                <a:cs typeface="Arial"/>
              </a:rPr>
              <a:t> </a:t>
            </a:r>
            <a:r>
              <a:rPr dirty="0" smtClean="0" baseline="-28987" sz="5250" spc="0">
                <a:solidFill>
                  <a:srgbClr val="B8B3C1"/>
                </a:solidFill>
                <a:latin typeface="Times New Roman"/>
                <a:cs typeface="Times New Roman"/>
              </a:rPr>
              <a:t>..</a:t>
            </a:r>
            <a:r>
              <a:rPr dirty="0" smtClean="0" baseline="-28987" sz="5250" spc="0">
                <a:solidFill>
                  <a:srgbClr val="B8B3C1"/>
                </a:solidFill>
                <a:latin typeface="Times New Roman"/>
                <a:cs typeface="Times New Roman"/>
              </a:rPr>
              <a:t>  </a:t>
            </a:r>
            <a:r>
              <a:rPr dirty="0" smtClean="0" baseline="-28987" sz="5250" spc="49">
                <a:solidFill>
                  <a:srgbClr val="B8B3C1"/>
                </a:solidFill>
                <a:latin typeface="Times New Roman"/>
                <a:cs typeface="Times New Roman"/>
              </a:rPr>
              <a:t> </a:t>
            </a:r>
            <a:r>
              <a:rPr dirty="0" smtClean="0" baseline="-55077" sz="1500" spc="0">
                <a:solidFill>
                  <a:srgbClr val="B8B3C1"/>
                </a:solidFill>
                <a:latin typeface="Arial"/>
                <a:cs typeface="Arial"/>
              </a:rPr>
              <a:t>~</a:t>
            </a:r>
            <a:endParaRPr sz="1000">
              <a:latin typeface="Arial"/>
              <a:cs typeface="Arial"/>
            </a:endParaRPr>
          </a:p>
          <a:p>
            <a:pPr marL="956386" marR="722069" algn="ctr">
              <a:lnSpc>
                <a:spcPts val="1165"/>
              </a:lnSpc>
              <a:spcBef>
                <a:spcPts val="9"/>
              </a:spcBef>
            </a:pPr>
            <a:r>
              <a:rPr dirty="0" smtClean="0" baseline="32853" sz="2250">
                <a:solidFill>
                  <a:srgbClr val="B8B3C1"/>
                </a:solidFill>
                <a:latin typeface="Times New Roman"/>
                <a:cs typeface="Times New Roman"/>
              </a:rPr>
              <a:t>Malutrna</a:t>
            </a:r>
            <a:r>
              <a:rPr dirty="0" smtClean="0" baseline="32853" sz="2250" spc="-219">
                <a:solidFill>
                  <a:srgbClr val="B8B3C1"/>
                </a:solidFill>
                <a:latin typeface="Times New Roman"/>
                <a:cs typeface="Times New Roman"/>
              </a:rPr>
              <a:t> </a:t>
            </a:r>
            <a:r>
              <a:rPr dirty="0" smtClean="0" baseline="32853" sz="2250" spc="0">
                <a:solidFill>
                  <a:srgbClr val="B8B3C1"/>
                </a:solidFill>
                <a:latin typeface="Times New Roman"/>
                <a:cs typeface="Times New Roman"/>
              </a:rPr>
              <a:t>J</a:t>
            </a:r>
            <a:r>
              <a:rPr dirty="0" smtClean="0" baseline="4831" sz="2700" spc="-222">
                <a:solidFill>
                  <a:srgbClr val="B8B3C1"/>
                </a:solidFill>
                <a:latin typeface="Times New Roman"/>
                <a:cs typeface="Times New Roman"/>
              </a:rPr>
              <a:t>.</a:t>
            </a:r>
            <a:r>
              <a:rPr dirty="0" smtClean="0" baseline="32853" sz="2250" spc="-91">
                <a:solidFill>
                  <a:srgbClr val="B8B3C1"/>
                </a:solidFill>
                <a:latin typeface="Times New Roman"/>
                <a:cs typeface="Times New Roman"/>
              </a:rPr>
              <a:t>f</a:t>
            </a:r>
            <a:r>
              <a:rPr dirty="0" smtClean="0" baseline="4831" sz="2700" spc="-131">
                <a:solidFill>
                  <a:srgbClr val="B8B3C1"/>
                </a:solidFill>
                <a:latin typeface="Times New Roman"/>
                <a:cs typeface="Times New Roman"/>
              </a:rPr>
              <a:t>.</a:t>
            </a:r>
            <a:r>
              <a:rPr dirty="0" smtClean="0" baseline="32853" sz="2250" spc="0">
                <a:solidFill>
                  <a:srgbClr val="B8B3C1"/>
                </a:solidFill>
                <a:latin typeface="Times New Roman"/>
                <a:cs typeface="Times New Roman"/>
              </a:rPr>
              <a:t>&gt;Uh</a:t>
            </a:r>
            <a:r>
              <a:rPr dirty="0" smtClean="0" baseline="32853" sz="2250" spc="270">
                <a:solidFill>
                  <a:srgbClr val="B8B3C1"/>
                </a:solidFill>
                <a:latin typeface="Times New Roman"/>
                <a:cs typeface="Times New Roman"/>
              </a:rPr>
              <a:t> </a:t>
            </a:r>
            <a:r>
              <a:rPr dirty="0" smtClean="0" baseline="37907" sz="1950" spc="0">
                <a:solidFill>
                  <a:srgbClr val="B8B3C1"/>
                </a:solidFill>
                <a:latin typeface="Arial"/>
                <a:cs typeface="Arial"/>
              </a:rPr>
              <a:t>Phu!e</a:t>
            </a:r>
            <a:r>
              <a:rPr dirty="0" smtClean="0" baseline="37907" sz="1950" spc="-40">
                <a:solidFill>
                  <a:srgbClr val="B8B3C1"/>
                </a:solidFill>
                <a:latin typeface="Arial"/>
                <a:cs typeface="Arial"/>
              </a:rPr>
              <a:t> </a:t>
            </a:r>
            <a:r>
              <a:rPr dirty="0" smtClean="0" baseline="32853" sz="2250" spc="0">
                <a:solidFill>
                  <a:srgbClr val="B8B3C1"/>
                </a:solidFill>
                <a:latin typeface="Times New Roman"/>
                <a:cs typeface="Times New Roman"/>
              </a:rPr>
              <a:t>R•S«l!J</a:t>
            </a:r>
            <a:r>
              <a:rPr dirty="0" smtClean="0" baseline="32853" sz="2250" spc="25">
                <a:solidFill>
                  <a:srgbClr val="B8B3C1"/>
                </a:solidFill>
                <a:latin typeface="Times New Roman"/>
                <a:cs typeface="Times New Roman"/>
              </a:rPr>
              <a:t>l</a:t>
            </a:r>
            <a:r>
              <a:rPr dirty="0" smtClean="0" baseline="35199" sz="2100" spc="0">
                <a:solidFill>
                  <a:srgbClr val="B8B3C1"/>
                </a:solidFill>
                <a:latin typeface="Times New Roman"/>
                <a:cs typeface="Times New Roman"/>
              </a:rPr>
              <a:t>,</a:t>
            </a:r>
            <a:r>
              <a:rPr dirty="0" smtClean="0" baseline="35199" sz="2100" spc="0">
                <a:solidFill>
                  <a:srgbClr val="A0A0A1"/>
                </a:solidFill>
                <a:latin typeface="Times New Roman"/>
                <a:cs typeface="Times New Roman"/>
              </a:rPr>
              <a:t>\\'1.,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57699" y="8439912"/>
            <a:ext cx="2895599" cy="1358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36"/>
              </a:spcBef>
            </a:pPr>
            <a:endParaRPr sz="950"/>
          </a:p>
          <a:p>
            <a:pPr marL="939800">
              <a:lnSpc>
                <a:spcPct val="95825"/>
              </a:lnSpc>
              <a:spcBef>
                <a:spcPts val="4000"/>
              </a:spcBef>
            </a:pPr>
            <a:r>
              <a:rPr dirty="0" smtClean="0" sz="3000" spc="0">
                <a:solidFill>
                  <a:srgbClr val="B8B3C1"/>
                </a:solidFill>
                <a:latin typeface="Arial"/>
                <a:cs typeface="Arial"/>
              </a:rPr>
              <a:t>c:</a:t>
            </a:r>
            <a:endParaRPr sz="3000">
              <a:latin typeface="Arial"/>
              <a:cs typeface="Arial"/>
            </a:endParaRPr>
          </a:p>
          <a:p>
            <a:pPr marL="1295400">
              <a:lnSpc>
                <a:spcPts val="1700"/>
              </a:lnSpc>
              <a:spcBef>
                <a:spcPts val="648"/>
              </a:spcBef>
            </a:pPr>
            <a:r>
              <a:rPr dirty="0" smtClean="0" baseline="17392" sz="750" spc="0">
                <a:solidFill>
                  <a:srgbClr val="B8B3C1"/>
                </a:solidFill>
                <a:latin typeface="Arial"/>
                <a:cs typeface="Arial"/>
              </a:rPr>
              <a:t>"</a:t>
            </a:r>
            <a:r>
              <a:rPr dirty="0" smtClean="0" baseline="17392" sz="750" spc="0">
                <a:solidFill>
                  <a:srgbClr val="B8B3C1"/>
                </a:solidFill>
                <a:latin typeface="Arial"/>
                <a:cs typeface="Arial"/>
              </a:rPr>
              <a:t>    </a:t>
            </a:r>
            <a:r>
              <a:rPr dirty="0" smtClean="0" baseline="17392" sz="750" spc="27">
                <a:solidFill>
                  <a:srgbClr val="B8B3C1"/>
                </a:solidFill>
                <a:latin typeface="Arial"/>
                <a:cs typeface="Arial"/>
              </a:rPr>
              <a:t> </a:t>
            </a:r>
            <a:r>
              <a:rPr dirty="0" smtClean="0" baseline="17392" sz="750" spc="0">
                <a:solidFill>
                  <a:srgbClr val="B8B3C1"/>
                </a:solidFill>
                <a:latin typeface="Arial"/>
                <a:cs typeface="Arial"/>
              </a:rPr>
              <a:t>'</a:t>
            </a:r>
            <a:r>
              <a:rPr dirty="0" smtClean="0" baseline="17392" sz="750" spc="0">
                <a:solidFill>
                  <a:srgbClr val="B8B3C1"/>
                </a:solidFill>
                <a:latin typeface="Arial"/>
                <a:cs typeface="Arial"/>
              </a:rPr>
              <a:t>      </a:t>
            </a:r>
            <a:r>
              <a:rPr dirty="0" smtClean="0" baseline="17392" sz="750" spc="34">
                <a:solidFill>
                  <a:srgbClr val="B8B3C1"/>
                </a:solidFill>
                <a:latin typeface="Arial"/>
                <a:cs typeface="Arial"/>
              </a:rPr>
              <a:t> </a:t>
            </a:r>
            <a:r>
              <a:rPr dirty="0" smtClean="0" baseline="17392" sz="750" spc="0">
                <a:solidFill>
                  <a:srgbClr val="B8B3C1"/>
                </a:solidFill>
                <a:latin typeface="Arial"/>
                <a:cs typeface="Arial"/>
              </a:rPr>
              <a:t>l"I</a:t>
            </a:r>
            <a:r>
              <a:rPr dirty="0" smtClean="0" baseline="17392" sz="750" spc="0">
                <a:solidFill>
                  <a:srgbClr val="B8B3C1"/>
                </a:solidFill>
                <a:latin typeface="Arial"/>
                <a:cs typeface="Arial"/>
              </a:rPr>
              <a:t>  </a:t>
            </a:r>
            <a:r>
              <a:rPr dirty="0" smtClean="0" baseline="17392" sz="750" spc="57">
                <a:solidFill>
                  <a:srgbClr val="B8B3C1"/>
                </a:solidFill>
                <a:latin typeface="Arial"/>
                <a:cs typeface="Arial"/>
              </a:rPr>
              <a:t> </a:t>
            </a:r>
            <a:r>
              <a:rPr dirty="0" smtClean="0" baseline="17392" sz="750" spc="0">
                <a:latin typeface="Arial"/>
                <a:cs typeface="Arial"/>
              </a:rPr>
              <a:t>'"'</a:t>
            </a:r>
            <a:r>
              <a:rPr dirty="0" smtClean="0" baseline="17392" sz="750" spc="0">
                <a:solidFill>
                  <a:srgbClr val="B8B3C1"/>
                </a:solidFill>
                <a:latin typeface="Arial"/>
                <a:cs typeface="Arial"/>
              </a:rPr>
              <a:t>"</a:t>
            </a:r>
            <a:r>
              <a:rPr dirty="0" smtClean="0" baseline="17392" sz="750" spc="0">
                <a:solidFill>
                  <a:srgbClr val="B8B3C1"/>
                </a:solidFill>
                <a:latin typeface="Arial"/>
                <a:cs typeface="Arial"/>
              </a:rPr>
              <a:t>                 </a:t>
            </a:r>
            <a:r>
              <a:rPr dirty="0" smtClean="0" baseline="17392" sz="750" spc="54">
                <a:solidFill>
                  <a:srgbClr val="B8B3C1"/>
                </a:solidFill>
                <a:latin typeface="Arial"/>
                <a:cs typeface="Arial"/>
              </a:rPr>
              <a:t> </a:t>
            </a:r>
            <a:r>
              <a:rPr dirty="0" smtClean="0" baseline="-5435" sz="2400" spc="0">
                <a:solidFill>
                  <a:srgbClr val="A0A0A1"/>
                </a:solidFill>
                <a:latin typeface="Arial"/>
                <a:cs typeface="Arial"/>
              </a:rPr>
              <a:t>•</a:t>
            </a:r>
            <a:r>
              <a:rPr dirty="0" smtClean="0" baseline="-5435" sz="2400" spc="0">
                <a:solidFill>
                  <a:srgbClr val="A0A0A1"/>
                </a:solidFill>
                <a:latin typeface="Arial"/>
                <a:cs typeface="Arial"/>
              </a:rPr>
              <a:t> </a:t>
            </a:r>
            <a:r>
              <a:rPr dirty="0" smtClean="0" baseline="-5435" sz="2400" spc="314">
                <a:solidFill>
                  <a:srgbClr val="A0A0A1"/>
                </a:solidFill>
                <a:latin typeface="Arial"/>
                <a:cs typeface="Arial"/>
              </a:rPr>
              <a:t> </a:t>
            </a:r>
            <a:r>
              <a:rPr dirty="0" smtClean="0" baseline="-16104" sz="1350" spc="0">
                <a:solidFill>
                  <a:srgbClr val="A0A0A1"/>
                </a:solidFill>
                <a:latin typeface="Arial"/>
                <a:cs typeface="Arial"/>
              </a:rPr>
              <a:t>I</a:t>
            </a:r>
            <a:endParaRPr sz="9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46099" y="9697212"/>
            <a:ext cx="3911599" cy="101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00"/>
              </a:lnSpc>
            </a:pPr>
            <a:endParaRPr sz="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xsi="http://www.w3.org/2001/XMLSchema-instance"/>
</file>