
<file path=[Content_Types].xml><?xml version="1.0" encoding="utf-8"?>
<Types xmlns="http://schemas.openxmlformats.org/package/2006/content-types">
  <Default Extension="web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57" r:id="rId6"/>
    <p:sldId id="260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" y="5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18874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96929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79980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28012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66159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43021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45605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79157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5726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45363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46798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E692-52F7-4406-B812-1E920D6D1419}" type="datetimeFigureOut">
              <a:rPr lang="en-IN" smtClean="0"/>
              <a:t>27-01-2024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6F443-2682-412C-BBB3-A096ACC999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616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drape"/>
      </p:transition>
    </mc:Choice>
    <mc:Fallback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76015"/>
            <a:ext cx="9106968" cy="2085174"/>
          </a:xfrm>
        </p:spPr>
        <p:txBody>
          <a:bodyPr>
            <a:normAutofit/>
          </a:bodyPr>
          <a:lstStyle/>
          <a:p>
            <a:r>
              <a:rPr lang="en-IN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HAPPY REPUBLIC DAY</a:t>
            </a:r>
            <a:endParaRPr lang="en-IN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355" y="3691783"/>
            <a:ext cx="3802879" cy="1967670"/>
          </a:xfrm>
        </p:spPr>
        <p:txBody>
          <a:bodyPr>
            <a:normAutofit lnSpcReduction="10000"/>
          </a:bodyPr>
          <a:lstStyle/>
          <a:p>
            <a:r>
              <a:rPr lang="en-IN" sz="6600" i="1" dirty="0" err="1" smtClean="0"/>
              <a:t>Chahat</a:t>
            </a:r>
            <a:endParaRPr lang="en-IN" sz="6600" i="1" dirty="0" smtClean="0"/>
          </a:p>
          <a:p>
            <a:r>
              <a:rPr lang="en-IN" sz="6600" i="1" dirty="0" smtClean="0"/>
              <a:t>5-A</a:t>
            </a:r>
            <a:endParaRPr lang="en-IN" sz="6600" i="1" dirty="0"/>
          </a:p>
        </p:txBody>
      </p:sp>
    </p:spTree>
    <p:extLst>
      <p:ext uri="{BB962C8B-B14F-4D97-AF65-F5344CB8AC3E}">
        <p14:creationId xmlns:p14="http://schemas.microsoft.com/office/powerpoint/2010/main" val="180676321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399" y="93784"/>
            <a:ext cx="12344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97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5621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191"/>
            <a:ext cx="12192000" cy="693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526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280"/>
            <a:ext cx="12192000" cy="68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898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857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303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189677" cy="6223244"/>
          </a:xfrm>
        </p:spPr>
        <p:txBody>
          <a:bodyPr numCol="1">
            <a:normAutofit/>
          </a:bodyPr>
          <a:lstStyle/>
          <a:p>
            <a:pPr algn="ctr"/>
            <a:r>
              <a:rPr lang="en-IN" sz="9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   FOR  WATCHING</a:t>
            </a:r>
            <a:br>
              <a:rPr lang="en-IN" sz="9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IN" sz="9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 A  NICE</a:t>
            </a:r>
            <a:br>
              <a:rPr lang="en-IN" sz="9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IN" sz="9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</a:t>
            </a:r>
            <a:endParaRPr lang="en-IN" sz="96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420353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8</Words>
  <Application>Microsoft Office PowerPoint</Application>
  <PresentationFormat>Widescreen</PresentationFormat>
  <Paragraphs>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HAPPY REPUBLIC DAY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THANKS   FOR  WATCHING HAVE  A  NICE DAY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REPUBLIC DAY</dc:title>
  <dc:creator>GTM</dc:creator>
  <cp:lastModifiedBy>GTM</cp:lastModifiedBy>
  <cp:revision>4</cp:revision>
  <dcterms:created xsi:type="dcterms:W3CDTF">2024-01-27T14:21:36Z</dcterms:created>
  <dcterms:modified xsi:type="dcterms:W3CDTF">2024-01-27T14:50:21Z</dcterms:modified>
</cp:coreProperties>
</file>